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3" r:id="rId3"/>
  </p:sldMasterIdLst>
  <p:notesMasterIdLst>
    <p:notesMasterId r:id="rId24"/>
  </p:notesMasterIdLst>
  <p:sldIdLst>
    <p:sldId id="258" r:id="rId4"/>
    <p:sldId id="364" r:id="rId5"/>
    <p:sldId id="370" r:id="rId6"/>
    <p:sldId id="363" r:id="rId7"/>
    <p:sldId id="385" r:id="rId8"/>
    <p:sldId id="384" r:id="rId9"/>
    <p:sldId id="382" r:id="rId10"/>
    <p:sldId id="347" r:id="rId11"/>
    <p:sldId id="371" r:id="rId12"/>
    <p:sldId id="369" r:id="rId13"/>
    <p:sldId id="372" r:id="rId14"/>
    <p:sldId id="366" r:id="rId15"/>
    <p:sldId id="367" r:id="rId16"/>
    <p:sldId id="379" r:id="rId17"/>
    <p:sldId id="374" r:id="rId18"/>
    <p:sldId id="375" r:id="rId19"/>
    <p:sldId id="349" r:id="rId20"/>
    <p:sldId id="350" r:id="rId21"/>
    <p:sldId id="354" r:id="rId22"/>
    <p:sldId id="378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26C2DE14-28A0-42B8-B4D1-6A63AA45601A}">
          <p14:sldIdLst>
            <p14:sldId id="258"/>
            <p14:sldId id="364"/>
            <p14:sldId id="370"/>
            <p14:sldId id="363"/>
            <p14:sldId id="385"/>
            <p14:sldId id="384"/>
            <p14:sldId id="382"/>
            <p14:sldId id="347"/>
            <p14:sldId id="371"/>
            <p14:sldId id="369"/>
            <p14:sldId id="372"/>
            <p14:sldId id="366"/>
            <p14:sldId id="367"/>
            <p14:sldId id="379"/>
            <p14:sldId id="374"/>
            <p14:sldId id="375"/>
            <p14:sldId id="349"/>
            <p14:sldId id="350"/>
            <p14:sldId id="354"/>
            <p14:sldId id="3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oth, Vanessa" initials="SV" lastIdx="4" clrIdx="0">
    <p:extLst>
      <p:ext uri="{19B8F6BF-5375-455C-9EA6-DF929625EA0E}">
        <p15:presenceInfo xmlns:p15="http://schemas.microsoft.com/office/powerpoint/2012/main" userId="S-1-5-21-1156737867-681972312-1097073633-403361" providerId="AD"/>
      </p:ext>
    </p:extLst>
  </p:cmAuthor>
  <p:cmAuthor id="2" name="Schaarschmidt, Katrin" initials="SK" lastIdx="1" clrIdx="1">
    <p:extLst>
      <p:ext uri="{19B8F6BF-5375-455C-9EA6-DF929625EA0E}">
        <p15:presenceInfo xmlns:p15="http://schemas.microsoft.com/office/powerpoint/2012/main" userId="S-1-5-21-1156737867-681972312-1097073633-2906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8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58000" autoAdjust="0"/>
  </p:normalViewPr>
  <p:slideViewPr>
    <p:cSldViewPr>
      <p:cViewPr varScale="1">
        <p:scale>
          <a:sx n="54" d="100"/>
          <a:sy n="54" d="100"/>
        </p:scale>
        <p:origin x="20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99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gif"/><Relationship Id="rId1" Type="http://schemas.openxmlformats.org/officeDocument/2006/relationships/image" Target="../media/image12.jpeg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gif"/><Relationship Id="rId1" Type="http://schemas.openxmlformats.org/officeDocument/2006/relationships/image" Target="../media/image12.jpeg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E99144-8C06-4B2B-B3F9-A6C617D459AF}" type="doc">
      <dgm:prSet loTypeId="urn:microsoft.com/office/officeart/2005/8/layout/vList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_tradnl"/>
        </a:p>
      </dgm:t>
    </dgm:pt>
    <dgm:pt modelId="{4CA82D89-5DED-4927-89AE-D1A821CB4E52}">
      <dgm:prSet phldrT="[Texto]" custT="1"/>
      <dgm:spPr/>
      <dgm:t>
        <a:bodyPr/>
        <a:lstStyle/>
        <a:p>
          <a:r>
            <a:rPr lang="es-ES" sz="1800" dirty="0" err="1"/>
            <a:t>Chemistry</a:t>
          </a:r>
          <a:r>
            <a:rPr lang="es-ES" sz="1800" dirty="0"/>
            <a:t> (CHE)</a:t>
          </a:r>
          <a:endParaRPr lang="es-ES_tradnl" sz="1800" dirty="0"/>
        </a:p>
      </dgm:t>
    </dgm:pt>
    <dgm:pt modelId="{4F7951A1-CBC6-4E44-BEE4-B02C63FDE032}" type="parTrans" cxnId="{00FECEE3-8E52-4301-B1A4-E280F1D6BBFA}">
      <dgm:prSet/>
      <dgm:spPr/>
      <dgm:t>
        <a:bodyPr/>
        <a:lstStyle/>
        <a:p>
          <a:endParaRPr lang="es-ES_tradnl" sz="2000"/>
        </a:p>
      </dgm:t>
    </dgm:pt>
    <dgm:pt modelId="{9980AB24-9634-4CAE-84DD-646ABBDA9E56}" type="sibTrans" cxnId="{00FECEE3-8E52-4301-B1A4-E280F1D6BBFA}">
      <dgm:prSet/>
      <dgm:spPr/>
      <dgm:t>
        <a:bodyPr/>
        <a:lstStyle/>
        <a:p>
          <a:endParaRPr lang="es-ES_tradnl" sz="2000"/>
        </a:p>
      </dgm:t>
    </dgm:pt>
    <dgm:pt modelId="{0EFEEA9C-D043-4750-904D-361395BA55F6}">
      <dgm:prSet custT="1"/>
      <dgm:spPr/>
      <dgm:t>
        <a:bodyPr/>
        <a:lstStyle/>
        <a:p>
          <a:r>
            <a:rPr lang="es-ES" sz="1800" dirty="0" err="1"/>
            <a:t>Physics</a:t>
          </a:r>
          <a:r>
            <a:rPr lang="es-ES" sz="1800" dirty="0"/>
            <a:t> (PHY)</a:t>
          </a:r>
        </a:p>
      </dgm:t>
    </dgm:pt>
    <dgm:pt modelId="{E7C12247-98FD-4352-920D-6B0102546771}" type="parTrans" cxnId="{F3A6F6F4-410E-44E6-8AD9-974661272B30}">
      <dgm:prSet/>
      <dgm:spPr/>
      <dgm:t>
        <a:bodyPr/>
        <a:lstStyle/>
        <a:p>
          <a:endParaRPr lang="es-ES_tradnl" sz="2000"/>
        </a:p>
      </dgm:t>
    </dgm:pt>
    <dgm:pt modelId="{546ECC06-0012-4CAF-8E81-E2246D36F77E}" type="sibTrans" cxnId="{F3A6F6F4-410E-44E6-8AD9-974661272B30}">
      <dgm:prSet/>
      <dgm:spPr/>
      <dgm:t>
        <a:bodyPr/>
        <a:lstStyle/>
        <a:p>
          <a:endParaRPr lang="es-ES_tradnl" sz="2000"/>
        </a:p>
      </dgm:t>
    </dgm:pt>
    <dgm:pt modelId="{31AC8D3D-E2BD-4F06-AC63-4B2D9BED99C7}">
      <dgm:prSet custT="1"/>
      <dgm:spPr/>
      <dgm:t>
        <a:bodyPr/>
        <a:lstStyle/>
        <a:p>
          <a:r>
            <a:rPr lang="es-ES" sz="1800" dirty="0" err="1"/>
            <a:t>Mathematics</a:t>
          </a:r>
          <a:r>
            <a:rPr lang="es-ES" sz="1800" dirty="0"/>
            <a:t> (MAT)</a:t>
          </a:r>
        </a:p>
      </dgm:t>
    </dgm:pt>
    <dgm:pt modelId="{E1E55CCE-14B1-41CD-AEB1-282B42BB3B38}" type="parTrans" cxnId="{AF2323E4-5CA7-483B-88B9-148AF84F7342}">
      <dgm:prSet/>
      <dgm:spPr/>
      <dgm:t>
        <a:bodyPr/>
        <a:lstStyle/>
        <a:p>
          <a:endParaRPr lang="es-ES_tradnl" sz="2000"/>
        </a:p>
      </dgm:t>
    </dgm:pt>
    <dgm:pt modelId="{3A1BC230-D504-4AAE-B360-841CB434D0DD}" type="sibTrans" cxnId="{AF2323E4-5CA7-483B-88B9-148AF84F7342}">
      <dgm:prSet/>
      <dgm:spPr/>
      <dgm:t>
        <a:bodyPr/>
        <a:lstStyle/>
        <a:p>
          <a:endParaRPr lang="es-ES_tradnl" sz="2000"/>
        </a:p>
      </dgm:t>
    </dgm:pt>
    <dgm:pt modelId="{D0080CA3-2D38-452E-8CCA-134F16E597AE}">
      <dgm:prSet custT="1"/>
      <dgm:spPr/>
      <dgm:t>
        <a:bodyPr/>
        <a:lstStyle/>
        <a:p>
          <a:r>
            <a:rPr lang="es-ES" sz="1800" dirty="0" err="1"/>
            <a:t>Life</a:t>
          </a:r>
          <a:r>
            <a:rPr lang="es-ES" sz="1800" dirty="0"/>
            <a:t> </a:t>
          </a:r>
          <a:r>
            <a:rPr lang="es-ES" sz="1800" dirty="0" err="1"/>
            <a:t>Sciences</a:t>
          </a:r>
          <a:r>
            <a:rPr lang="es-ES" sz="1800" dirty="0"/>
            <a:t> (LIF)</a:t>
          </a:r>
        </a:p>
      </dgm:t>
    </dgm:pt>
    <dgm:pt modelId="{533F10ED-E20C-4E8C-A9D4-6AA51D118946}" type="parTrans" cxnId="{DB8815A1-4F46-4B22-85FD-5936AB46D9D7}">
      <dgm:prSet/>
      <dgm:spPr/>
      <dgm:t>
        <a:bodyPr/>
        <a:lstStyle/>
        <a:p>
          <a:endParaRPr lang="es-ES_tradnl" sz="2000"/>
        </a:p>
      </dgm:t>
    </dgm:pt>
    <dgm:pt modelId="{F3BCAF22-9C0A-40AB-81D2-87053135D051}" type="sibTrans" cxnId="{DB8815A1-4F46-4B22-85FD-5936AB46D9D7}">
      <dgm:prSet/>
      <dgm:spPr/>
      <dgm:t>
        <a:bodyPr/>
        <a:lstStyle/>
        <a:p>
          <a:endParaRPr lang="es-ES_tradnl" sz="2000"/>
        </a:p>
      </dgm:t>
    </dgm:pt>
    <dgm:pt modelId="{DC6906D6-740B-4391-894C-9F758E771420}">
      <dgm:prSet custT="1"/>
      <dgm:spPr/>
      <dgm:t>
        <a:bodyPr/>
        <a:lstStyle/>
        <a:p>
          <a:r>
            <a:rPr lang="es-ES" sz="1800" dirty="0" err="1"/>
            <a:t>Economic</a:t>
          </a:r>
          <a:r>
            <a:rPr lang="es-ES" sz="1800" dirty="0"/>
            <a:t> </a:t>
          </a:r>
          <a:r>
            <a:rPr lang="es-ES" sz="1800" dirty="0" err="1"/>
            <a:t>Sciences</a:t>
          </a:r>
          <a:r>
            <a:rPr lang="es-ES" sz="1800" dirty="0"/>
            <a:t> (ECO)</a:t>
          </a:r>
        </a:p>
      </dgm:t>
    </dgm:pt>
    <dgm:pt modelId="{2F686201-1732-4C2D-8DEE-212D4CB5DD48}" type="parTrans" cxnId="{06B669C1-F4BB-4F3A-BC4D-89E87605949F}">
      <dgm:prSet/>
      <dgm:spPr/>
      <dgm:t>
        <a:bodyPr/>
        <a:lstStyle/>
        <a:p>
          <a:endParaRPr lang="es-ES_tradnl" sz="2000"/>
        </a:p>
      </dgm:t>
    </dgm:pt>
    <dgm:pt modelId="{43D61D5A-3F92-4EF1-80AD-0ECCC1178750}" type="sibTrans" cxnId="{06B669C1-F4BB-4F3A-BC4D-89E87605949F}">
      <dgm:prSet/>
      <dgm:spPr/>
      <dgm:t>
        <a:bodyPr/>
        <a:lstStyle/>
        <a:p>
          <a:endParaRPr lang="es-ES_tradnl" sz="2000"/>
        </a:p>
      </dgm:t>
    </dgm:pt>
    <dgm:pt modelId="{0DB57686-013C-4A80-A028-670C34A77C27}">
      <dgm:prSet custT="1"/>
      <dgm:spPr/>
      <dgm:t>
        <a:bodyPr/>
        <a:lstStyle/>
        <a:p>
          <a:r>
            <a:rPr lang="es-ES" sz="1800" dirty="0"/>
            <a:t>ICT and </a:t>
          </a:r>
          <a:r>
            <a:rPr lang="es-ES" sz="1800" dirty="0" err="1"/>
            <a:t>Engineering</a:t>
          </a:r>
          <a:r>
            <a:rPr lang="es-ES" sz="1800" dirty="0"/>
            <a:t> (ENG</a:t>
          </a:r>
          <a:r>
            <a:rPr lang="es-ES" sz="2000" dirty="0"/>
            <a:t>)</a:t>
          </a:r>
        </a:p>
      </dgm:t>
    </dgm:pt>
    <dgm:pt modelId="{EA0E81FF-8572-433D-8654-592FA62F861A}" type="parTrans" cxnId="{609EC929-9228-411C-AE9E-15CE8732A418}">
      <dgm:prSet/>
      <dgm:spPr/>
      <dgm:t>
        <a:bodyPr/>
        <a:lstStyle/>
        <a:p>
          <a:endParaRPr lang="es-ES_tradnl" sz="2000"/>
        </a:p>
      </dgm:t>
    </dgm:pt>
    <dgm:pt modelId="{F07DD51D-53F4-430B-A0D9-ED182B54E4FC}" type="sibTrans" cxnId="{609EC929-9228-411C-AE9E-15CE8732A418}">
      <dgm:prSet/>
      <dgm:spPr/>
      <dgm:t>
        <a:bodyPr/>
        <a:lstStyle/>
        <a:p>
          <a:endParaRPr lang="es-ES_tradnl" sz="2000"/>
        </a:p>
      </dgm:t>
    </dgm:pt>
    <dgm:pt modelId="{DB1D7EF7-5401-48A0-A5EA-991C457BB0C8}">
      <dgm:prSet custT="1"/>
      <dgm:spPr/>
      <dgm:t>
        <a:bodyPr/>
        <a:lstStyle/>
        <a:p>
          <a:r>
            <a:rPr lang="es-ES" sz="1800" dirty="0"/>
            <a:t>Social </a:t>
          </a:r>
          <a:r>
            <a:rPr lang="es-ES" sz="1800" dirty="0" err="1"/>
            <a:t>Sciences</a:t>
          </a:r>
          <a:r>
            <a:rPr lang="es-ES" sz="1800" dirty="0"/>
            <a:t> &amp; </a:t>
          </a:r>
          <a:r>
            <a:rPr lang="es-ES" sz="1800" dirty="0" err="1"/>
            <a:t>Humanities</a:t>
          </a:r>
          <a:r>
            <a:rPr lang="es-ES" sz="1800" dirty="0"/>
            <a:t> (SOC)</a:t>
          </a:r>
        </a:p>
      </dgm:t>
    </dgm:pt>
    <dgm:pt modelId="{E74E3FE3-3ADF-4211-842D-202B223B50B7}" type="parTrans" cxnId="{7B5B08C0-AFFC-45E2-9EE8-0A9880FAF5D8}">
      <dgm:prSet/>
      <dgm:spPr/>
      <dgm:t>
        <a:bodyPr/>
        <a:lstStyle/>
        <a:p>
          <a:endParaRPr lang="es-ES_tradnl" sz="2000"/>
        </a:p>
      </dgm:t>
    </dgm:pt>
    <dgm:pt modelId="{AED36956-02C1-430F-9985-7C9D271A4F25}" type="sibTrans" cxnId="{7B5B08C0-AFFC-45E2-9EE8-0A9880FAF5D8}">
      <dgm:prSet/>
      <dgm:spPr/>
      <dgm:t>
        <a:bodyPr/>
        <a:lstStyle/>
        <a:p>
          <a:endParaRPr lang="es-ES_tradnl" sz="2000"/>
        </a:p>
      </dgm:t>
    </dgm:pt>
    <dgm:pt modelId="{53BD8628-5F31-47FB-87D4-F669DE32B6C3}">
      <dgm:prSet custT="1"/>
      <dgm:spPr/>
      <dgm:t>
        <a:bodyPr/>
        <a:lstStyle/>
        <a:p>
          <a:r>
            <a:rPr lang="es-ES" sz="1800" dirty="0" err="1"/>
            <a:t>Earth</a:t>
          </a:r>
          <a:r>
            <a:rPr lang="es-ES" sz="1800" dirty="0"/>
            <a:t> &amp; </a:t>
          </a:r>
          <a:r>
            <a:rPr lang="es-ES" sz="1800" dirty="0" err="1"/>
            <a:t>Environmental</a:t>
          </a:r>
          <a:r>
            <a:rPr lang="es-ES" sz="1800" dirty="0"/>
            <a:t> </a:t>
          </a:r>
          <a:r>
            <a:rPr lang="es-ES" sz="1800" dirty="0" err="1"/>
            <a:t>Sciences</a:t>
          </a:r>
          <a:r>
            <a:rPr lang="es-ES" sz="1800" dirty="0"/>
            <a:t> (ENV)</a:t>
          </a:r>
        </a:p>
      </dgm:t>
    </dgm:pt>
    <dgm:pt modelId="{45F0AC3E-9F5F-46B9-8519-C8FADEEC5244}" type="parTrans" cxnId="{6FDAF843-4E45-469F-AABA-1BEBF054B8F4}">
      <dgm:prSet/>
      <dgm:spPr/>
      <dgm:t>
        <a:bodyPr/>
        <a:lstStyle/>
        <a:p>
          <a:endParaRPr lang="es-ES_tradnl" sz="2000"/>
        </a:p>
      </dgm:t>
    </dgm:pt>
    <dgm:pt modelId="{F3647B8E-5748-4138-9D7A-0CF97FA43594}" type="sibTrans" cxnId="{6FDAF843-4E45-469F-AABA-1BEBF054B8F4}">
      <dgm:prSet/>
      <dgm:spPr/>
      <dgm:t>
        <a:bodyPr/>
        <a:lstStyle/>
        <a:p>
          <a:endParaRPr lang="es-ES_tradnl" sz="2000"/>
        </a:p>
      </dgm:t>
    </dgm:pt>
    <dgm:pt modelId="{14C5A359-2420-453D-B4B4-9C8BFE6147CB}" type="pres">
      <dgm:prSet presAssocID="{ADE99144-8C06-4B2B-B3F9-A6C617D459A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F83673-89A7-4C3E-ADC7-C14B7F3231E0}" type="pres">
      <dgm:prSet presAssocID="{4CA82D89-5DED-4927-89AE-D1A821CB4E52}" presName="comp" presStyleCnt="0"/>
      <dgm:spPr/>
    </dgm:pt>
    <dgm:pt modelId="{BE7749D9-005B-421E-A49D-6F4753CA32E6}" type="pres">
      <dgm:prSet presAssocID="{4CA82D89-5DED-4927-89AE-D1A821CB4E52}" presName="box" presStyleLbl="node1" presStyleIdx="0" presStyleCnt="8"/>
      <dgm:spPr/>
      <dgm:t>
        <a:bodyPr/>
        <a:lstStyle/>
        <a:p>
          <a:endParaRPr lang="en-US"/>
        </a:p>
      </dgm:t>
    </dgm:pt>
    <dgm:pt modelId="{B529AA6A-8586-4E78-8DD4-CBE3FFD5B140}" type="pres">
      <dgm:prSet presAssocID="{4CA82D89-5DED-4927-89AE-D1A821CB4E52}" presName="img" presStyleLbl="fgImgPlace1" presStyleIdx="0" presStyleCnt="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4000" b="-64000"/>
          </a:stretch>
        </a:blipFill>
      </dgm:spPr>
    </dgm:pt>
    <dgm:pt modelId="{4379DBD7-F9B3-4C7F-9536-18915D617EB2}" type="pres">
      <dgm:prSet presAssocID="{4CA82D89-5DED-4927-89AE-D1A821CB4E52}" presName="text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04D67-A1C3-41A5-BA17-F6FD9F9B0E49}" type="pres">
      <dgm:prSet presAssocID="{9980AB24-9634-4CAE-84DD-646ABBDA9E56}" presName="spacer" presStyleCnt="0"/>
      <dgm:spPr/>
    </dgm:pt>
    <dgm:pt modelId="{31034EA0-7AF0-42C7-9364-88CCD7D1D7D6}" type="pres">
      <dgm:prSet presAssocID="{0EFEEA9C-D043-4750-904D-361395BA55F6}" presName="comp" presStyleCnt="0"/>
      <dgm:spPr/>
    </dgm:pt>
    <dgm:pt modelId="{7EC0CDF6-69BD-4FCB-9355-029E4E931437}" type="pres">
      <dgm:prSet presAssocID="{0EFEEA9C-D043-4750-904D-361395BA55F6}" presName="box" presStyleLbl="node1" presStyleIdx="1" presStyleCnt="8"/>
      <dgm:spPr/>
      <dgm:t>
        <a:bodyPr/>
        <a:lstStyle/>
        <a:p>
          <a:endParaRPr lang="en-US"/>
        </a:p>
      </dgm:t>
    </dgm:pt>
    <dgm:pt modelId="{7AA188A0-BA80-4BAC-BE28-2DF3ABB4DA8A}" type="pres">
      <dgm:prSet presAssocID="{0EFEEA9C-D043-4750-904D-361395BA55F6}" presName="img" presStyleLbl="fgImgPlac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2000" b="-72000"/>
          </a:stretch>
        </a:blipFill>
      </dgm:spPr>
      <dgm:t>
        <a:bodyPr/>
        <a:lstStyle/>
        <a:p>
          <a:endParaRPr lang="en-US"/>
        </a:p>
      </dgm:t>
    </dgm:pt>
    <dgm:pt modelId="{85443674-85CF-412D-B862-45170CC209C4}" type="pres">
      <dgm:prSet presAssocID="{0EFEEA9C-D043-4750-904D-361395BA55F6}" presName="text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CED52-1F62-49F0-A73E-0171D4E0FF55}" type="pres">
      <dgm:prSet presAssocID="{546ECC06-0012-4CAF-8E81-E2246D36F77E}" presName="spacer" presStyleCnt="0"/>
      <dgm:spPr/>
    </dgm:pt>
    <dgm:pt modelId="{336C43F3-BE85-44E8-BCB8-D7B556B47C4D}" type="pres">
      <dgm:prSet presAssocID="{31AC8D3D-E2BD-4F06-AC63-4B2D9BED99C7}" presName="comp" presStyleCnt="0"/>
      <dgm:spPr/>
    </dgm:pt>
    <dgm:pt modelId="{30C50BB7-4BA4-4AC1-85BD-FFE478306643}" type="pres">
      <dgm:prSet presAssocID="{31AC8D3D-E2BD-4F06-AC63-4B2D9BED99C7}" presName="box" presStyleLbl="node1" presStyleIdx="2" presStyleCnt="8"/>
      <dgm:spPr/>
      <dgm:t>
        <a:bodyPr/>
        <a:lstStyle/>
        <a:p>
          <a:endParaRPr lang="en-US"/>
        </a:p>
      </dgm:t>
    </dgm:pt>
    <dgm:pt modelId="{BC5F1A9A-998E-4916-98FE-E759FFB810F6}" type="pres">
      <dgm:prSet presAssocID="{31AC8D3D-E2BD-4F06-AC63-4B2D9BED99C7}" presName="img" presStyleLbl="fgImgPlace1" presStyleIdx="2" presStyleCnt="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</dgm:spPr>
    </dgm:pt>
    <dgm:pt modelId="{ED375886-A928-4A41-BA1A-D09148B1F716}" type="pres">
      <dgm:prSet presAssocID="{31AC8D3D-E2BD-4F06-AC63-4B2D9BED99C7}" presName="text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6CAB7-B261-4B15-B474-CE4FEDFBFA49}" type="pres">
      <dgm:prSet presAssocID="{3A1BC230-D504-4AAE-B360-841CB434D0DD}" presName="spacer" presStyleCnt="0"/>
      <dgm:spPr/>
    </dgm:pt>
    <dgm:pt modelId="{32A081AA-7209-4D00-86C2-488D01E566F1}" type="pres">
      <dgm:prSet presAssocID="{D0080CA3-2D38-452E-8CCA-134F16E597AE}" presName="comp" presStyleCnt="0"/>
      <dgm:spPr/>
    </dgm:pt>
    <dgm:pt modelId="{7427EFC9-239E-4C34-917F-8CC73A38E425}" type="pres">
      <dgm:prSet presAssocID="{D0080CA3-2D38-452E-8CCA-134F16E597AE}" presName="box" presStyleLbl="node1" presStyleIdx="3" presStyleCnt="8"/>
      <dgm:spPr/>
      <dgm:t>
        <a:bodyPr/>
        <a:lstStyle/>
        <a:p>
          <a:endParaRPr lang="en-US"/>
        </a:p>
      </dgm:t>
    </dgm:pt>
    <dgm:pt modelId="{9FA95C49-A7CC-4D2D-9B80-F5160C86E4A6}" type="pres">
      <dgm:prSet presAssocID="{D0080CA3-2D38-452E-8CCA-134F16E597AE}" presName="img" presStyleLbl="fgImgPlace1" presStyleIdx="3" presStyleCnt="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0" b="-70000"/>
          </a:stretch>
        </a:blipFill>
      </dgm:spPr>
    </dgm:pt>
    <dgm:pt modelId="{A39B1407-A026-40FB-91C6-C4E517FE6FE1}" type="pres">
      <dgm:prSet presAssocID="{D0080CA3-2D38-452E-8CCA-134F16E597AE}" presName="text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6E4C34-90D1-475F-B4F9-1472F908346E}" type="pres">
      <dgm:prSet presAssocID="{F3BCAF22-9C0A-40AB-81D2-87053135D051}" presName="spacer" presStyleCnt="0"/>
      <dgm:spPr/>
    </dgm:pt>
    <dgm:pt modelId="{60A6C413-F32A-4A7A-A0AA-D5C4ADCF3677}" type="pres">
      <dgm:prSet presAssocID="{DC6906D6-740B-4391-894C-9F758E771420}" presName="comp" presStyleCnt="0"/>
      <dgm:spPr/>
    </dgm:pt>
    <dgm:pt modelId="{B84F1427-344E-4E0C-8979-725915F85946}" type="pres">
      <dgm:prSet presAssocID="{DC6906D6-740B-4391-894C-9F758E771420}" presName="box" presStyleLbl="node1" presStyleIdx="4" presStyleCnt="8"/>
      <dgm:spPr/>
      <dgm:t>
        <a:bodyPr/>
        <a:lstStyle/>
        <a:p>
          <a:endParaRPr lang="en-US"/>
        </a:p>
      </dgm:t>
    </dgm:pt>
    <dgm:pt modelId="{9A404880-35BB-4942-A674-394D1391C6D6}" type="pres">
      <dgm:prSet presAssocID="{DC6906D6-740B-4391-894C-9F758E771420}" presName="img" presStyleLbl="fgImgPlace1" presStyleIdx="4" presStyleCnt="8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6000" b="-66000"/>
          </a:stretch>
        </a:blipFill>
      </dgm:spPr>
    </dgm:pt>
    <dgm:pt modelId="{EAAD1A19-6FA7-4AA5-AA0D-4C5D7416F32D}" type="pres">
      <dgm:prSet presAssocID="{DC6906D6-740B-4391-894C-9F758E771420}" presName="text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65578C-D51B-473E-BF83-12FD95765267}" type="pres">
      <dgm:prSet presAssocID="{43D61D5A-3F92-4EF1-80AD-0ECCC1178750}" presName="spacer" presStyleCnt="0"/>
      <dgm:spPr/>
    </dgm:pt>
    <dgm:pt modelId="{21F209AB-4015-45B1-A68D-9254DE0F7459}" type="pres">
      <dgm:prSet presAssocID="{0DB57686-013C-4A80-A028-670C34A77C27}" presName="comp" presStyleCnt="0"/>
      <dgm:spPr/>
    </dgm:pt>
    <dgm:pt modelId="{98C52762-FFFE-4AA5-982B-4625BEB9EAD5}" type="pres">
      <dgm:prSet presAssocID="{0DB57686-013C-4A80-A028-670C34A77C27}" presName="box" presStyleLbl="node1" presStyleIdx="5" presStyleCnt="8"/>
      <dgm:spPr/>
      <dgm:t>
        <a:bodyPr/>
        <a:lstStyle/>
        <a:p>
          <a:endParaRPr lang="en-US"/>
        </a:p>
      </dgm:t>
    </dgm:pt>
    <dgm:pt modelId="{B8ED82C3-7E1D-4CE1-A166-A5F7B65B1163}" type="pres">
      <dgm:prSet presAssocID="{0DB57686-013C-4A80-A028-670C34A77C27}" presName="img" presStyleLbl="fgImgPlace1" presStyleIdx="5" presStyleCnt="8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0" b="-40000"/>
          </a:stretch>
        </a:blipFill>
      </dgm:spPr>
    </dgm:pt>
    <dgm:pt modelId="{56A2B61D-AE2F-4284-8446-493196DBE4A2}" type="pres">
      <dgm:prSet presAssocID="{0DB57686-013C-4A80-A028-670C34A77C27}" presName="text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53DBE-AA2C-4499-8F5F-3C93C8EEE659}" type="pres">
      <dgm:prSet presAssocID="{F07DD51D-53F4-430B-A0D9-ED182B54E4FC}" presName="spacer" presStyleCnt="0"/>
      <dgm:spPr/>
    </dgm:pt>
    <dgm:pt modelId="{3C973A67-B1AC-428B-9018-350CB8BF9D41}" type="pres">
      <dgm:prSet presAssocID="{DB1D7EF7-5401-48A0-A5EA-991C457BB0C8}" presName="comp" presStyleCnt="0"/>
      <dgm:spPr/>
    </dgm:pt>
    <dgm:pt modelId="{CAAB2942-3DDD-45CE-B47D-D8A6EF446BE4}" type="pres">
      <dgm:prSet presAssocID="{DB1D7EF7-5401-48A0-A5EA-991C457BB0C8}" presName="box" presStyleLbl="node1" presStyleIdx="6" presStyleCnt="8"/>
      <dgm:spPr/>
      <dgm:t>
        <a:bodyPr/>
        <a:lstStyle/>
        <a:p>
          <a:endParaRPr lang="en-US"/>
        </a:p>
      </dgm:t>
    </dgm:pt>
    <dgm:pt modelId="{B3EA6F03-A0EB-4A7C-8090-9C1527E80262}" type="pres">
      <dgm:prSet presAssocID="{DB1D7EF7-5401-48A0-A5EA-991C457BB0C8}" presName="img" presStyleLbl="fgImgPlace1" presStyleIdx="6" presStyleCnt="8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5000" b="-105000"/>
          </a:stretch>
        </a:blipFill>
      </dgm:spPr>
    </dgm:pt>
    <dgm:pt modelId="{DA775F82-759C-44EC-92D7-FACBFC5FD26C}" type="pres">
      <dgm:prSet presAssocID="{DB1D7EF7-5401-48A0-A5EA-991C457BB0C8}" presName="text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D7753-D159-472C-81DC-19403A9AA7D4}" type="pres">
      <dgm:prSet presAssocID="{AED36956-02C1-430F-9985-7C9D271A4F25}" presName="spacer" presStyleCnt="0"/>
      <dgm:spPr/>
    </dgm:pt>
    <dgm:pt modelId="{0E67D611-D5E6-44D2-81A0-AC0530E18E4D}" type="pres">
      <dgm:prSet presAssocID="{53BD8628-5F31-47FB-87D4-F669DE32B6C3}" presName="comp" presStyleCnt="0"/>
      <dgm:spPr/>
    </dgm:pt>
    <dgm:pt modelId="{6CEF2445-663E-4D58-9796-114CD61AECBA}" type="pres">
      <dgm:prSet presAssocID="{53BD8628-5F31-47FB-87D4-F669DE32B6C3}" presName="box" presStyleLbl="node1" presStyleIdx="7" presStyleCnt="8"/>
      <dgm:spPr/>
      <dgm:t>
        <a:bodyPr/>
        <a:lstStyle/>
        <a:p>
          <a:endParaRPr lang="en-US"/>
        </a:p>
      </dgm:t>
    </dgm:pt>
    <dgm:pt modelId="{DE9B1034-0415-440C-BA75-B226DE2FE0DC}" type="pres">
      <dgm:prSet presAssocID="{53BD8628-5F31-47FB-87D4-F669DE32B6C3}" presName="img" presStyleLbl="fgImgPlace1" presStyleIdx="7" presStyleCnt="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5000" b="-75000"/>
          </a:stretch>
        </a:blipFill>
      </dgm:spPr>
    </dgm:pt>
    <dgm:pt modelId="{8B65523B-028E-402D-9032-EBBD79922557}" type="pres">
      <dgm:prSet presAssocID="{53BD8628-5F31-47FB-87D4-F669DE32B6C3}" presName="text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05058B-4832-49B4-A3E4-DA418A1C9AA1}" type="presOf" srcId="{D0080CA3-2D38-452E-8CCA-134F16E597AE}" destId="{A39B1407-A026-40FB-91C6-C4E517FE6FE1}" srcOrd="1" destOrd="0" presId="urn:microsoft.com/office/officeart/2005/8/layout/vList4"/>
    <dgm:cxn modelId="{886AC085-21FB-43F4-8792-673B97465509}" type="presOf" srcId="{31AC8D3D-E2BD-4F06-AC63-4B2D9BED99C7}" destId="{ED375886-A928-4A41-BA1A-D09148B1F716}" srcOrd="1" destOrd="0" presId="urn:microsoft.com/office/officeart/2005/8/layout/vList4"/>
    <dgm:cxn modelId="{AF3BCF7E-0B69-4A40-9295-371BA9E78466}" type="presOf" srcId="{DC6906D6-740B-4391-894C-9F758E771420}" destId="{B84F1427-344E-4E0C-8979-725915F85946}" srcOrd="0" destOrd="0" presId="urn:microsoft.com/office/officeart/2005/8/layout/vList4"/>
    <dgm:cxn modelId="{D0C349E4-CBA9-485C-B056-BC9F27BB5CAC}" type="presOf" srcId="{D0080CA3-2D38-452E-8CCA-134F16E597AE}" destId="{7427EFC9-239E-4C34-917F-8CC73A38E425}" srcOrd="0" destOrd="0" presId="urn:microsoft.com/office/officeart/2005/8/layout/vList4"/>
    <dgm:cxn modelId="{C940BE51-C5EF-4E87-BCF9-09E15D0020E1}" type="presOf" srcId="{0DB57686-013C-4A80-A028-670C34A77C27}" destId="{56A2B61D-AE2F-4284-8446-493196DBE4A2}" srcOrd="1" destOrd="0" presId="urn:microsoft.com/office/officeart/2005/8/layout/vList4"/>
    <dgm:cxn modelId="{D887D3C6-F361-4CD7-8037-AD3B5841B17C}" type="presOf" srcId="{4CA82D89-5DED-4927-89AE-D1A821CB4E52}" destId="{4379DBD7-F9B3-4C7F-9536-18915D617EB2}" srcOrd="1" destOrd="0" presId="urn:microsoft.com/office/officeart/2005/8/layout/vList4"/>
    <dgm:cxn modelId="{03580A1D-6E9C-45A0-9A38-1E32A1256BB0}" type="presOf" srcId="{53BD8628-5F31-47FB-87D4-F669DE32B6C3}" destId="{6CEF2445-663E-4D58-9796-114CD61AECBA}" srcOrd="0" destOrd="0" presId="urn:microsoft.com/office/officeart/2005/8/layout/vList4"/>
    <dgm:cxn modelId="{0E7A435C-3772-4A1C-9D48-013FC149D52D}" type="presOf" srcId="{DC6906D6-740B-4391-894C-9F758E771420}" destId="{EAAD1A19-6FA7-4AA5-AA0D-4C5D7416F32D}" srcOrd="1" destOrd="0" presId="urn:microsoft.com/office/officeart/2005/8/layout/vList4"/>
    <dgm:cxn modelId="{BA0339D2-F077-4820-B4F1-210A1458F318}" type="presOf" srcId="{0EFEEA9C-D043-4750-904D-361395BA55F6}" destId="{85443674-85CF-412D-B862-45170CC209C4}" srcOrd="1" destOrd="0" presId="urn:microsoft.com/office/officeart/2005/8/layout/vList4"/>
    <dgm:cxn modelId="{00FECEE3-8E52-4301-B1A4-E280F1D6BBFA}" srcId="{ADE99144-8C06-4B2B-B3F9-A6C617D459AF}" destId="{4CA82D89-5DED-4927-89AE-D1A821CB4E52}" srcOrd="0" destOrd="0" parTransId="{4F7951A1-CBC6-4E44-BEE4-B02C63FDE032}" sibTransId="{9980AB24-9634-4CAE-84DD-646ABBDA9E56}"/>
    <dgm:cxn modelId="{F3A6F6F4-410E-44E6-8AD9-974661272B30}" srcId="{ADE99144-8C06-4B2B-B3F9-A6C617D459AF}" destId="{0EFEEA9C-D043-4750-904D-361395BA55F6}" srcOrd="1" destOrd="0" parTransId="{E7C12247-98FD-4352-920D-6B0102546771}" sibTransId="{546ECC06-0012-4CAF-8E81-E2246D36F77E}"/>
    <dgm:cxn modelId="{6F43AD23-B981-4755-9FF8-2253824B06F1}" type="presOf" srcId="{4CA82D89-5DED-4927-89AE-D1A821CB4E52}" destId="{BE7749D9-005B-421E-A49D-6F4753CA32E6}" srcOrd="0" destOrd="0" presId="urn:microsoft.com/office/officeart/2005/8/layout/vList4"/>
    <dgm:cxn modelId="{B9AB4FF2-6103-4720-877F-B36257400F17}" type="presOf" srcId="{0EFEEA9C-D043-4750-904D-361395BA55F6}" destId="{7EC0CDF6-69BD-4FCB-9355-029E4E931437}" srcOrd="0" destOrd="0" presId="urn:microsoft.com/office/officeart/2005/8/layout/vList4"/>
    <dgm:cxn modelId="{B5FF8923-BC53-4758-9B93-27D477774F89}" type="presOf" srcId="{ADE99144-8C06-4B2B-B3F9-A6C617D459AF}" destId="{14C5A359-2420-453D-B4B4-9C8BFE6147CB}" srcOrd="0" destOrd="0" presId="urn:microsoft.com/office/officeart/2005/8/layout/vList4"/>
    <dgm:cxn modelId="{609EC929-9228-411C-AE9E-15CE8732A418}" srcId="{ADE99144-8C06-4B2B-B3F9-A6C617D459AF}" destId="{0DB57686-013C-4A80-A028-670C34A77C27}" srcOrd="5" destOrd="0" parTransId="{EA0E81FF-8572-433D-8654-592FA62F861A}" sibTransId="{F07DD51D-53F4-430B-A0D9-ED182B54E4FC}"/>
    <dgm:cxn modelId="{6FDAF843-4E45-469F-AABA-1BEBF054B8F4}" srcId="{ADE99144-8C06-4B2B-B3F9-A6C617D459AF}" destId="{53BD8628-5F31-47FB-87D4-F669DE32B6C3}" srcOrd="7" destOrd="0" parTransId="{45F0AC3E-9F5F-46B9-8519-C8FADEEC5244}" sibTransId="{F3647B8E-5748-4138-9D7A-0CF97FA43594}"/>
    <dgm:cxn modelId="{6416AE38-0809-485A-9E0E-CE4AF503E6D5}" type="presOf" srcId="{31AC8D3D-E2BD-4F06-AC63-4B2D9BED99C7}" destId="{30C50BB7-4BA4-4AC1-85BD-FFE478306643}" srcOrd="0" destOrd="0" presId="urn:microsoft.com/office/officeart/2005/8/layout/vList4"/>
    <dgm:cxn modelId="{D77A4920-229E-4AC1-BEAF-987E3DBC0220}" type="presOf" srcId="{53BD8628-5F31-47FB-87D4-F669DE32B6C3}" destId="{8B65523B-028E-402D-9032-EBBD79922557}" srcOrd="1" destOrd="0" presId="urn:microsoft.com/office/officeart/2005/8/layout/vList4"/>
    <dgm:cxn modelId="{D0A3B560-A16F-4861-B495-88871DC1BB3C}" type="presOf" srcId="{0DB57686-013C-4A80-A028-670C34A77C27}" destId="{98C52762-FFFE-4AA5-982B-4625BEB9EAD5}" srcOrd="0" destOrd="0" presId="urn:microsoft.com/office/officeart/2005/8/layout/vList4"/>
    <dgm:cxn modelId="{15DE701B-5EB3-41EA-AD29-ECDC010C27AF}" type="presOf" srcId="{DB1D7EF7-5401-48A0-A5EA-991C457BB0C8}" destId="{CAAB2942-3DDD-45CE-B47D-D8A6EF446BE4}" srcOrd="0" destOrd="0" presId="urn:microsoft.com/office/officeart/2005/8/layout/vList4"/>
    <dgm:cxn modelId="{7B5B08C0-AFFC-45E2-9EE8-0A9880FAF5D8}" srcId="{ADE99144-8C06-4B2B-B3F9-A6C617D459AF}" destId="{DB1D7EF7-5401-48A0-A5EA-991C457BB0C8}" srcOrd="6" destOrd="0" parTransId="{E74E3FE3-3ADF-4211-842D-202B223B50B7}" sibTransId="{AED36956-02C1-430F-9985-7C9D271A4F25}"/>
    <dgm:cxn modelId="{3DD83D50-88D7-416A-86D2-FAC2FD3DDDE9}" type="presOf" srcId="{DB1D7EF7-5401-48A0-A5EA-991C457BB0C8}" destId="{DA775F82-759C-44EC-92D7-FACBFC5FD26C}" srcOrd="1" destOrd="0" presId="urn:microsoft.com/office/officeart/2005/8/layout/vList4"/>
    <dgm:cxn modelId="{AF2323E4-5CA7-483B-88B9-148AF84F7342}" srcId="{ADE99144-8C06-4B2B-B3F9-A6C617D459AF}" destId="{31AC8D3D-E2BD-4F06-AC63-4B2D9BED99C7}" srcOrd="2" destOrd="0" parTransId="{E1E55CCE-14B1-41CD-AEB1-282B42BB3B38}" sibTransId="{3A1BC230-D504-4AAE-B360-841CB434D0DD}"/>
    <dgm:cxn modelId="{DB8815A1-4F46-4B22-85FD-5936AB46D9D7}" srcId="{ADE99144-8C06-4B2B-B3F9-A6C617D459AF}" destId="{D0080CA3-2D38-452E-8CCA-134F16E597AE}" srcOrd="3" destOrd="0" parTransId="{533F10ED-E20C-4E8C-A9D4-6AA51D118946}" sibTransId="{F3BCAF22-9C0A-40AB-81D2-87053135D051}"/>
    <dgm:cxn modelId="{06B669C1-F4BB-4F3A-BC4D-89E87605949F}" srcId="{ADE99144-8C06-4B2B-B3F9-A6C617D459AF}" destId="{DC6906D6-740B-4391-894C-9F758E771420}" srcOrd="4" destOrd="0" parTransId="{2F686201-1732-4C2D-8DEE-212D4CB5DD48}" sibTransId="{43D61D5A-3F92-4EF1-80AD-0ECCC1178750}"/>
    <dgm:cxn modelId="{6ECF1DC9-21FA-48E2-8FBA-3B2904741232}" type="presParOf" srcId="{14C5A359-2420-453D-B4B4-9C8BFE6147CB}" destId="{C2F83673-89A7-4C3E-ADC7-C14B7F3231E0}" srcOrd="0" destOrd="0" presId="urn:microsoft.com/office/officeart/2005/8/layout/vList4"/>
    <dgm:cxn modelId="{AB80F401-C7DD-4D6B-B775-DCE51AD64B78}" type="presParOf" srcId="{C2F83673-89A7-4C3E-ADC7-C14B7F3231E0}" destId="{BE7749D9-005B-421E-A49D-6F4753CA32E6}" srcOrd="0" destOrd="0" presId="urn:microsoft.com/office/officeart/2005/8/layout/vList4"/>
    <dgm:cxn modelId="{44853497-51F8-4C55-BAC6-76CD9B71A07C}" type="presParOf" srcId="{C2F83673-89A7-4C3E-ADC7-C14B7F3231E0}" destId="{B529AA6A-8586-4E78-8DD4-CBE3FFD5B140}" srcOrd="1" destOrd="0" presId="urn:microsoft.com/office/officeart/2005/8/layout/vList4"/>
    <dgm:cxn modelId="{4BFFA0FF-E756-4B00-8799-0098D5EE8875}" type="presParOf" srcId="{C2F83673-89A7-4C3E-ADC7-C14B7F3231E0}" destId="{4379DBD7-F9B3-4C7F-9536-18915D617EB2}" srcOrd="2" destOrd="0" presId="urn:microsoft.com/office/officeart/2005/8/layout/vList4"/>
    <dgm:cxn modelId="{B7617A0B-F9C3-4C77-8A59-2AD584FBAD3F}" type="presParOf" srcId="{14C5A359-2420-453D-B4B4-9C8BFE6147CB}" destId="{E9F04D67-A1C3-41A5-BA17-F6FD9F9B0E49}" srcOrd="1" destOrd="0" presId="urn:microsoft.com/office/officeart/2005/8/layout/vList4"/>
    <dgm:cxn modelId="{7795356F-1812-49A4-93FE-930BB6EB9D08}" type="presParOf" srcId="{14C5A359-2420-453D-B4B4-9C8BFE6147CB}" destId="{31034EA0-7AF0-42C7-9364-88CCD7D1D7D6}" srcOrd="2" destOrd="0" presId="urn:microsoft.com/office/officeart/2005/8/layout/vList4"/>
    <dgm:cxn modelId="{5D1BCBB4-1ED0-4A40-83F3-53E741FE926B}" type="presParOf" srcId="{31034EA0-7AF0-42C7-9364-88CCD7D1D7D6}" destId="{7EC0CDF6-69BD-4FCB-9355-029E4E931437}" srcOrd="0" destOrd="0" presId="urn:microsoft.com/office/officeart/2005/8/layout/vList4"/>
    <dgm:cxn modelId="{0AD35ADF-4A70-448A-BE99-78E364C22DDB}" type="presParOf" srcId="{31034EA0-7AF0-42C7-9364-88CCD7D1D7D6}" destId="{7AA188A0-BA80-4BAC-BE28-2DF3ABB4DA8A}" srcOrd="1" destOrd="0" presId="urn:microsoft.com/office/officeart/2005/8/layout/vList4"/>
    <dgm:cxn modelId="{5D02C5F1-0D7A-4FEB-B0AA-10065459FB53}" type="presParOf" srcId="{31034EA0-7AF0-42C7-9364-88CCD7D1D7D6}" destId="{85443674-85CF-412D-B862-45170CC209C4}" srcOrd="2" destOrd="0" presId="urn:microsoft.com/office/officeart/2005/8/layout/vList4"/>
    <dgm:cxn modelId="{5DD2C7BC-C56E-4C90-A91C-26057D3B2361}" type="presParOf" srcId="{14C5A359-2420-453D-B4B4-9C8BFE6147CB}" destId="{64ECED52-1F62-49F0-A73E-0171D4E0FF55}" srcOrd="3" destOrd="0" presId="urn:microsoft.com/office/officeart/2005/8/layout/vList4"/>
    <dgm:cxn modelId="{5DF93E0B-2FFE-4C78-910C-F83A73DC3FD8}" type="presParOf" srcId="{14C5A359-2420-453D-B4B4-9C8BFE6147CB}" destId="{336C43F3-BE85-44E8-BCB8-D7B556B47C4D}" srcOrd="4" destOrd="0" presId="urn:microsoft.com/office/officeart/2005/8/layout/vList4"/>
    <dgm:cxn modelId="{745BC2AA-3B2C-46EF-A55F-A37269F97349}" type="presParOf" srcId="{336C43F3-BE85-44E8-BCB8-D7B556B47C4D}" destId="{30C50BB7-4BA4-4AC1-85BD-FFE478306643}" srcOrd="0" destOrd="0" presId="urn:microsoft.com/office/officeart/2005/8/layout/vList4"/>
    <dgm:cxn modelId="{331DEAD1-1818-4B53-A35F-18F3441FF729}" type="presParOf" srcId="{336C43F3-BE85-44E8-BCB8-D7B556B47C4D}" destId="{BC5F1A9A-998E-4916-98FE-E759FFB810F6}" srcOrd="1" destOrd="0" presId="urn:microsoft.com/office/officeart/2005/8/layout/vList4"/>
    <dgm:cxn modelId="{B1C9EB73-D0BC-48B9-B824-B830BB1DC34F}" type="presParOf" srcId="{336C43F3-BE85-44E8-BCB8-D7B556B47C4D}" destId="{ED375886-A928-4A41-BA1A-D09148B1F716}" srcOrd="2" destOrd="0" presId="urn:microsoft.com/office/officeart/2005/8/layout/vList4"/>
    <dgm:cxn modelId="{8D0F7883-54E3-43B9-9821-C68243AEE8B0}" type="presParOf" srcId="{14C5A359-2420-453D-B4B4-9C8BFE6147CB}" destId="{EB76CAB7-B261-4B15-B474-CE4FEDFBFA49}" srcOrd="5" destOrd="0" presId="urn:microsoft.com/office/officeart/2005/8/layout/vList4"/>
    <dgm:cxn modelId="{E96DE7B2-3A83-452A-8679-27744D51E6B7}" type="presParOf" srcId="{14C5A359-2420-453D-B4B4-9C8BFE6147CB}" destId="{32A081AA-7209-4D00-86C2-488D01E566F1}" srcOrd="6" destOrd="0" presId="urn:microsoft.com/office/officeart/2005/8/layout/vList4"/>
    <dgm:cxn modelId="{83C7364F-0485-42FF-B4B5-2602C9467EDF}" type="presParOf" srcId="{32A081AA-7209-4D00-86C2-488D01E566F1}" destId="{7427EFC9-239E-4C34-917F-8CC73A38E425}" srcOrd="0" destOrd="0" presId="urn:microsoft.com/office/officeart/2005/8/layout/vList4"/>
    <dgm:cxn modelId="{F02B4052-48C0-49F1-A1CC-F237306AB438}" type="presParOf" srcId="{32A081AA-7209-4D00-86C2-488D01E566F1}" destId="{9FA95C49-A7CC-4D2D-9B80-F5160C86E4A6}" srcOrd="1" destOrd="0" presId="urn:microsoft.com/office/officeart/2005/8/layout/vList4"/>
    <dgm:cxn modelId="{28AB2753-2819-4239-B289-3A0BE8B8EB13}" type="presParOf" srcId="{32A081AA-7209-4D00-86C2-488D01E566F1}" destId="{A39B1407-A026-40FB-91C6-C4E517FE6FE1}" srcOrd="2" destOrd="0" presId="urn:microsoft.com/office/officeart/2005/8/layout/vList4"/>
    <dgm:cxn modelId="{B0C6A80E-7046-48FA-9F32-4509A48FF5D6}" type="presParOf" srcId="{14C5A359-2420-453D-B4B4-9C8BFE6147CB}" destId="{5F6E4C34-90D1-475F-B4F9-1472F908346E}" srcOrd="7" destOrd="0" presId="urn:microsoft.com/office/officeart/2005/8/layout/vList4"/>
    <dgm:cxn modelId="{027215E3-6F96-4805-A987-651DD555EEE9}" type="presParOf" srcId="{14C5A359-2420-453D-B4B4-9C8BFE6147CB}" destId="{60A6C413-F32A-4A7A-A0AA-D5C4ADCF3677}" srcOrd="8" destOrd="0" presId="urn:microsoft.com/office/officeart/2005/8/layout/vList4"/>
    <dgm:cxn modelId="{1E709342-E61D-404D-A3E1-4E22277106FF}" type="presParOf" srcId="{60A6C413-F32A-4A7A-A0AA-D5C4ADCF3677}" destId="{B84F1427-344E-4E0C-8979-725915F85946}" srcOrd="0" destOrd="0" presId="urn:microsoft.com/office/officeart/2005/8/layout/vList4"/>
    <dgm:cxn modelId="{F3BF2636-2A08-4815-A644-2FDCC359534F}" type="presParOf" srcId="{60A6C413-F32A-4A7A-A0AA-D5C4ADCF3677}" destId="{9A404880-35BB-4942-A674-394D1391C6D6}" srcOrd="1" destOrd="0" presId="urn:microsoft.com/office/officeart/2005/8/layout/vList4"/>
    <dgm:cxn modelId="{240522E8-8FF1-4DE2-8662-0DD263ECA43F}" type="presParOf" srcId="{60A6C413-F32A-4A7A-A0AA-D5C4ADCF3677}" destId="{EAAD1A19-6FA7-4AA5-AA0D-4C5D7416F32D}" srcOrd="2" destOrd="0" presId="urn:microsoft.com/office/officeart/2005/8/layout/vList4"/>
    <dgm:cxn modelId="{4FD248B9-1470-481B-980A-BF944E88C6C0}" type="presParOf" srcId="{14C5A359-2420-453D-B4B4-9C8BFE6147CB}" destId="{2665578C-D51B-473E-BF83-12FD95765267}" srcOrd="9" destOrd="0" presId="urn:microsoft.com/office/officeart/2005/8/layout/vList4"/>
    <dgm:cxn modelId="{55965798-C861-4BC0-8DDF-E491D242DFC4}" type="presParOf" srcId="{14C5A359-2420-453D-B4B4-9C8BFE6147CB}" destId="{21F209AB-4015-45B1-A68D-9254DE0F7459}" srcOrd="10" destOrd="0" presId="urn:microsoft.com/office/officeart/2005/8/layout/vList4"/>
    <dgm:cxn modelId="{3DEFC192-528A-4045-AAA0-CB2EC4311109}" type="presParOf" srcId="{21F209AB-4015-45B1-A68D-9254DE0F7459}" destId="{98C52762-FFFE-4AA5-982B-4625BEB9EAD5}" srcOrd="0" destOrd="0" presId="urn:microsoft.com/office/officeart/2005/8/layout/vList4"/>
    <dgm:cxn modelId="{75AB5EF9-FA93-4A71-8BA7-E14CBD71B314}" type="presParOf" srcId="{21F209AB-4015-45B1-A68D-9254DE0F7459}" destId="{B8ED82C3-7E1D-4CE1-A166-A5F7B65B1163}" srcOrd="1" destOrd="0" presId="urn:microsoft.com/office/officeart/2005/8/layout/vList4"/>
    <dgm:cxn modelId="{826DDCEF-9850-4F03-8965-4F1860159938}" type="presParOf" srcId="{21F209AB-4015-45B1-A68D-9254DE0F7459}" destId="{56A2B61D-AE2F-4284-8446-493196DBE4A2}" srcOrd="2" destOrd="0" presId="urn:microsoft.com/office/officeart/2005/8/layout/vList4"/>
    <dgm:cxn modelId="{C52403AA-DC42-4FC8-83B1-F9E6D00DDF5A}" type="presParOf" srcId="{14C5A359-2420-453D-B4B4-9C8BFE6147CB}" destId="{E3853DBE-AA2C-4499-8F5F-3C93C8EEE659}" srcOrd="11" destOrd="0" presId="urn:microsoft.com/office/officeart/2005/8/layout/vList4"/>
    <dgm:cxn modelId="{608FED38-6A45-48D6-9921-4050886D13AA}" type="presParOf" srcId="{14C5A359-2420-453D-B4B4-9C8BFE6147CB}" destId="{3C973A67-B1AC-428B-9018-350CB8BF9D41}" srcOrd="12" destOrd="0" presId="urn:microsoft.com/office/officeart/2005/8/layout/vList4"/>
    <dgm:cxn modelId="{5B7BB99B-C401-4203-A0F6-232BD34ADFC9}" type="presParOf" srcId="{3C973A67-B1AC-428B-9018-350CB8BF9D41}" destId="{CAAB2942-3DDD-45CE-B47D-D8A6EF446BE4}" srcOrd="0" destOrd="0" presId="urn:microsoft.com/office/officeart/2005/8/layout/vList4"/>
    <dgm:cxn modelId="{C3516F30-6440-4583-83CB-DAF5B786CD6C}" type="presParOf" srcId="{3C973A67-B1AC-428B-9018-350CB8BF9D41}" destId="{B3EA6F03-A0EB-4A7C-8090-9C1527E80262}" srcOrd="1" destOrd="0" presId="urn:microsoft.com/office/officeart/2005/8/layout/vList4"/>
    <dgm:cxn modelId="{C7437177-6B96-4AD8-A166-182D178A82E7}" type="presParOf" srcId="{3C973A67-B1AC-428B-9018-350CB8BF9D41}" destId="{DA775F82-759C-44EC-92D7-FACBFC5FD26C}" srcOrd="2" destOrd="0" presId="urn:microsoft.com/office/officeart/2005/8/layout/vList4"/>
    <dgm:cxn modelId="{1E282FCA-6A4F-4249-9FCE-4B92D6DC098D}" type="presParOf" srcId="{14C5A359-2420-453D-B4B4-9C8BFE6147CB}" destId="{34ED7753-D159-472C-81DC-19403A9AA7D4}" srcOrd="13" destOrd="0" presId="urn:microsoft.com/office/officeart/2005/8/layout/vList4"/>
    <dgm:cxn modelId="{61DFEBBC-15D9-4710-8B8B-A9509948E3D0}" type="presParOf" srcId="{14C5A359-2420-453D-B4B4-9C8BFE6147CB}" destId="{0E67D611-D5E6-44D2-81A0-AC0530E18E4D}" srcOrd="14" destOrd="0" presId="urn:microsoft.com/office/officeart/2005/8/layout/vList4"/>
    <dgm:cxn modelId="{9C1BE3DB-D14A-4CC2-9CC8-87BA8B73F0DE}" type="presParOf" srcId="{0E67D611-D5E6-44D2-81A0-AC0530E18E4D}" destId="{6CEF2445-663E-4D58-9796-114CD61AECBA}" srcOrd="0" destOrd="0" presId="urn:microsoft.com/office/officeart/2005/8/layout/vList4"/>
    <dgm:cxn modelId="{D58FD9A5-8E47-4227-AA56-1AE84D63BDB1}" type="presParOf" srcId="{0E67D611-D5E6-44D2-81A0-AC0530E18E4D}" destId="{DE9B1034-0415-440C-BA75-B226DE2FE0DC}" srcOrd="1" destOrd="0" presId="urn:microsoft.com/office/officeart/2005/8/layout/vList4"/>
    <dgm:cxn modelId="{28AB77D8-D899-41C2-A35A-E61D4B2FE177}" type="presParOf" srcId="{0E67D611-D5E6-44D2-81A0-AC0530E18E4D}" destId="{8B65523B-028E-402D-9032-EBBD7992255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11EA75-5E49-424B-94C9-0FCE72853D5C}" type="doc">
      <dgm:prSet loTypeId="urn:microsoft.com/office/officeart/2011/layout/HexagonRadial" loCatId="officeonlin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276FC3B-49F7-4958-BA24-62EFDAB3E3D7}">
      <dgm:prSet phldrT="[Text]" custT="1"/>
      <dgm:spPr/>
      <dgm:t>
        <a:bodyPr/>
        <a:lstStyle/>
        <a:p>
          <a:r>
            <a:rPr lang="lt-LT" sz="2400" b="1" dirty="0"/>
            <a:t>Guiding</a:t>
          </a:r>
          <a:r>
            <a:rPr lang="lt-LT" sz="2400" dirty="0"/>
            <a:t> </a:t>
          </a:r>
          <a:r>
            <a:rPr lang="lt-LT" sz="2400" b="1" dirty="0"/>
            <a:t>principles</a:t>
          </a:r>
          <a:endParaRPr lang="en-US" sz="2400" b="1" dirty="0"/>
        </a:p>
      </dgm:t>
    </dgm:pt>
    <dgm:pt modelId="{A882843F-EE1C-409C-9D31-61FB4A09610B}" type="parTrans" cxnId="{848184C6-240D-40B0-A301-429E036B13EE}">
      <dgm:prSet/>
      <dgm:spPr/>
      <dgm:t>
        <a:bodyPr/>
        <a:lstStyle/>
        <a:p>
          <a:endParaRPr lang="en-US"/>
        </a:p>
      </dgm:t>
    </dgm:pt>
    <dgm:pt modelId="{ADD7E4E5-45C2-40CD-9A66-9ED4CF65B030}" type="sibTrans" cxnId="{848184C6-240D-40B0-A301-429E036B13EE}">
      <dgm:prSet/>
      <dgm:spPr/>
      <dgm:t>
        <a:bodyPr/>
        <a:lstStyle/>
        <a:p>
          <a:endParaRPr lang="en-US"/>
        </a:p>
      </dgm:t>
    </dgm:pt>
    <dgm:pt modelId="{CE566436-9996-45A2-AF29-5694B6ACBD8A}">
      <dgm:prSet phldrT="[Text]" custT="1"/>
      <dgm:spPr/>
      <dgm:t>
        <a:bodyPr/>
        <a:lstStyle/>
        <a:p>
          <a:r>
            <a:rPr lang="en-US" altLang="de-DE" sz="1600" b="1" dirty="0"/>
            <a:t>Independence</a:t>
          </a:r>
          <a:endParaRPr lang="en-US" sz="1600" dirty="0"/>
        </a:p>
      </dgm:t>
    </dgm:pt>
    <dgm:pt modelId="{38A9487C-B2E3-4AAF-A26E-BC841AF711BA}" type="parTrans" cxnId="{D4BF656C-66D6-42D0-84AF-B30055D8D8EB}">
      <dgm:prSet/>
      <dgm:spPr/>
      <dgm:t>
        <a:bodyPr/>
        <a:lstStyle/>
        <a:p>
          <a:endParaRPr lang="en-US"/>
        </a:p>
      </dgm:t>
    </dgm:pt>
    <dgm:pt modelId="{B2F16401-BB23-4B91-927E-D3D8F5DF1DB9}" type="sibTrans" cxnId="{D4BF656C-66D6-42D0-84AF-B30055D8D8EB}">
      <dgm:prSet/>
      <dgm:spPr/>
      <dgm:t>
        <a:bodyPr/>
        <a:lstStyle/>
        <a:p>
          <a:endParaRPr lang="en-US"/>
        </a:p>
      </dgm:t>
    </dgm:pt>
    <dgm:pt modelId="{FF96CDA0-CD0C-47D5-BDEE-73B76D7AFBC4}">
      <dgm:prSet phldrT="[Text]" custT="1"/>
      <dgm:spPr/>
      <dgm:t>
        <a:bodyPr/>
        <a:lstStyle/>
        <a:p>
          <a:r>
            <a:rPr lang="en-US" altLang="de-DE" sz="1600" b="1" dirty="0"/>
            <a:t>Impartiality</a:t>
          </a:r>
          <a:endParaRPr lang="en-US" sz="1600" dirty="0"/>
        </a:p>
      </dgm:t>
    </dgm:pt>
    <dgm:pt modelId="{132038F5-4ED4-4A6C-A41A-D9BCD4DBD0D4}" type="parTrans" cxnId="{342FD280-CC5B-43C1-9CBF-FCDD22426007}">
      <dgm:prSet/>
      <dgm:spPr/>
      <dgm:t>
        <a:bodyPr/>
        <a:lstStyle/>
        <a:p>
          <a:endParaRPr lang="en-US"/>
        </a:p>
      </dgm:t>
    </dgm:pt>
    <dgm:pt modelId="{4E40FBE8-8DEE-4AC6-AF23-E7F4D424FF50}" type="sibTrans" cxnId="{342FD280-CC5B-43C1-9CBF-FCDD22426007}">
      <dgm:prSet/>
      <dgm:spPr/>
      <dgm:t>
        <a:bodyPr/>
        <a:lstStyle/>
        <a:p>
          <a:endParaRPr lang="en-US"/>
        </a:p>
      </dgm:t>
    </dgm:pt>
    <dgm:pt modelId="{190F85DC-CBAD-46AC-BA31-085DEC60B676}">
      <dgm:prSet phldrT="[Text]" custT="1"/>
      <dgm:spPr/>
      <dgm:t>
        <a:bodyPr/>
        <a:lstStyle/>
        <a:p>
          <a:r>
            <a:rPr lang="en-US" altLang="de-DE" sz="1600" b="1" dirty="0"/>
            <a:t>Objectivity</a:t>
          </a:r>
          <a:endParaRPr lang="en-US" sz="1600" dirty="0"/>
        </a:p>
      </dgm:t>
    </dgm:pt>
    <dgm:pt modelId="{7248B781-85AF-486F-B209-F66A6CA8C4B8}" type="parTrans" cxnId="{4B8C9F98-EFAD-429B-92F6-2E689E5D4E8F}">
      <dgm:prSet/>
      <dgm:spPr/>
      <dgm:t>
        <a:bodyPr/>
        <a:lstStyle/>
        <a:p>
          <a:endParaRPr lang="en-US"/>
        </a:p>
      </dgm:t>
    </dgm:pt>
    <dgm:pt modelId="{6788A646-E506-4DE1-9F9D-516B90E389A7}" type="sibTrans" cxnId="{4B8C9F98-EFAD-429B-92F6-2E689E5D4E8F}">
      <dgm:prSet/>
      <dgm:spPr/>
      <dgm:t>
        <a:bodyPr/>
        <a:lstStyle/>
        <a:p>
          <a:endParaRPr lang="en-US"/>
        </a:p>
      </dgm:t>
    </dgm:pt>
    <dgm:pt modelId="{54109818-7BE8-49BD-A9DA-F921239F3005}">
      <dgm:prSet phldrT="[Text]" custT="1"/>
      <dgm:spPr/>
      <dgm:t>
        <a:bodyPr/>
        <a:lstStyle/>
        <a:p>
          <a:r>
            <a:rPr lang="en-US" altLang="de-DE" sz="1600" b="1" dirty="0"/>
            <a:t>Accuracy </a:t>
          </a:r>
          <a:endParaRPr lang="en-US" sz="1600" dirty="0"/>
        </a:p>
      </dgm:t>
    </dgm:pt>
    <dgm:pt modelId="{B6DECFB3-A18E-4BE4-9236-7E5CAF79724F}" type="parTrans" cxnId="{39FBEB80-0044-4BF5-AAC2-214D9F8321BE}">
      <dgm:prSet/>
      <dgm:spPr/>
      <dgm:t>
        <a:bodyPr/>
        <a:lstStyle/>
        <a:p>
          <a:endParaRPr lang="en-US"/>
        </a:p>
      </dgm:t>
    </dgm:pt>
    <dgm:pt modelId="{188DF4B4-7362-4C87-B37C-FE11BB41C908}" type="sibTrans" cxnId="{39FBEB80-0044-4BF5-AAC2-214D9F8321BE}">
      <dgm:prSet/>
      <dgm:spPr/>
      <dgm:t>
        <a:bodyPr/>
        <a:lstStyle/>
        <a:p>
          <a:endParaRPr lang="en-US"/>
        </a:p>
      </dgm:t>
    </dgm:pt>
    <dgm:pt modelId="{ACD11E03-E5AB-481C-B8FE-DCD37504DA27}">
      <dgm:prSet phldrT="[Text]" custT="1"/>
      <dgm:spPr/>
      <dgm:t>
        <a:bodyPr/>
        <a:lstStyle/>
        <a:p>
          <a:r>
            <a:rPr lang="en-US" altLang="de-DE" sz="1600" b="1" dirty="0"/>
            <a:t>Consistency</a:t>
          </a:r>
          <a:endParaRPr lang="en-US" sz="1600" dirty="0"/>
        </a:p>
      </dgm:t>
    </dgm:pt>
    <dgm:pt modelId="{67EDF7D7-D7C9-4989-8AFB-342A1E6C6433}" type="parTrans" cxnId="{9144DE49-333F-462F-884A-6D6807FFC955}">
      <dgm:prSet/>
      <dgm:spPr/>
      <dgm:t>
        <a:bodyPr/>
        <a:lstStyle/>
        <a:p>
          <a:endParaRPr lang="en-US"/>
        </a:p>
      </dgm:t>
    </dgm:pt>
    <dgm:pt modelId="{43C5EA05-AF98-4FE0-B978-4A5F7F70CCFA}" type="sibTrans" cxnId="{9144DE49-333F-462F-884A-6D6807FFC955}">
      <dgm:prSet/>
      <dgm:spPr/>
      <dgm:t>
        <a:bodyPr/>
        <a:lstStyle/>
        <a:p>
          <a:endParaRPr lang="en-US"/>
        </a:p>
      </dgm:t>
    </dgm:pt>
    <dgm:pt modelId="{3FCA49E0-959A-47A6-9AF7-16D6254E58A0}">
      <dgm:prSet phldrT="[Text]"/>
      <dgm:spPr/>
      <dgm:t>
        <a:bodyPr/>
        <a:lstStyle/>
        <a:p>
          <a:r>
            <a:rPr lang="lt-LT" b="1" dirty="0"/>
            <a:t>Confidentiality</a:t>
          </a:r>
          <a:endParaRPr lang="en-US" b="1" dirty="0"/>
        </a:p>
      </dgm:t>
    </dgm:pt>
    <dgm:pt modelId="{3106D6D9-373B-4665-8A14-0EB3C2CC348D}" type="parTrans" cxnId="{23FA2620-5A81-4417-B499-754204F29F7B}">
      <dgm:prSet/>
      <dgm:spPr/>
      <dgm:t>
        <a:bodyPr/>
        <a:lstStyle/>
        <a:p>
          <a:endParaRPr lang="en-US"/>
        </a:p>
      </dgm:t>
    </dgm:pt>
    <dgm:pt modelId="{1782CDBD-9D16-4320-B848-46D3DADCB927}" type="sibTrans" cxnId="{23FA2620-5A81-4417-B499-754204F29F7B}">
      <dgm:prSet/>
      <dgm:spPr/>
      <dgm:t>
        <a:bodyPr/>
        <a:lstStyle/>
        <a:p>
          <a:endParaRPr lang="en-US"/>
        </a:p>
      </dgm:t>
    </dgm:pt>
    <dgm:pt modelId="{00D2670C-97E5-4D0A-B2B3-8056D2253A56}" type="pres">
      <dgm:prSet presAssocID="{9011EA75-5E49-424B-94C9-0FCE72853D5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07FB2F4-1EE7-4136-9066-6E099915CD4C}" type="pres">
      <dgm:prSet presAssocID="{F276FC3B-49F7-4958-BA24-62EFDAB3E3D7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CE8C2741-78B7-450D-B47F-18A0AA72A2F4}" type="pres">
      <dgm:prSet presAssocID="{CE566436-9996-45A2-AF29-5694B6ACBD8A}" presName="Accent1" presStyleCnt="0"/>
      <dgm:spPr/>
    </dgm:pt>
    <dgm:pt modelId="{33FEBCB5-F6FF-453A-8D04-25E04FC107BF}" type="pres">
      <dgm:prSet presAssocID="{CE566436-9996-45A2-AF29-5694B6ACBD8A}" presName="Accent" presStyleLbl="bgShp" presStyleIdx="0" presStyleCnt="6"/>
      <dgm:spPr/>
    </dgm:pt>
    <dgm:pt modelId="{E906FA7B-B113-419B-81AA-8ACB4AFF8444}" type="pres">
      <dgm:prSet presAssocID="{CE566436-9996-45A2-AF29-5694B6ACBD8A}" presName="Child1" presStyleLbl="node1" presStyleIdx="0" presStyleCnt="6" custLinFactNeighborX="-2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D3F1D-2747-478D-910A-82C729B5ADE4}" type="pres">
      <dgm:prSet presAssocID="{FF96CDA0-CD0C-47D5-BDEE-73B76D7AFBC4}" presName="Accent2" presStyleCnt="0"/>
      <dgm:spPr/>
    </dgm:pt>
    <dgm:pt modelId="{F4CDCBCA-71E5-4D80-A8BD-C7DD2C8CD6E0}" type="pres">
      <dgm:prSet presAssocID="{FF96CDA0-CD0C-47D5-BDEE-73B76D7AFBC4}" presName="Accent" presStyleLbl="bgShp" presStyleIdx="1" presStyleCnt="6"/>
      <dgm:spPr/>
    </dgm:pt>
    <dgm:pt modelId="{D605C6C9-94B0-42FE-A05A-A2A219F5C4D4}" type="pres">
      <dgm:prSet presAssocID="{FF96CDA0-CD0C-47D5-BDEE-73B76D7AFBC4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79C73-C5BB-40CB-8B4E-63482C76AB81}" type="pres">
      <dgm:prSet presAssocID="{190F85DC-CBAD-46AC-BA31-085DEC60B676}" presName="Accent3" presStyleCnt="0"/>
      <dgm:spPr/>
    </dgm:pt>
    <dgm:pt modelId="{6E291998-36D5-4D19-9EB6-4ACB6F41B40C}" type="pres">
      <dgm:prSet presAssocID="{190F85DC-CBAD-46AC-BA31-085DEC60B676}" presName="Accent" presStyleLbl="bgShp" presStyleIdx="2" presStyleCnt="6"/>
      <dgm:spPr/>
    </dgm:pt>
    <dgm:pt modelId="{939EF805-599B-4A43-B4F6-6812AF64116E}" type="pres">
      <dgm:prSet presAssocID="{190F85DC-CBAD-46AC-BA31-085DEC60B676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C97E6B-CA1F-47C7-85A3-32682CC2B6AC}" type="pres">
      <dgm:prSet presAssocID="{54109818-7BE8-49BD-A9DA-F921239F3005}" presName="Accent4" presStyleCnt="0"/>
      <dgm:spPr/>
    </dgm:pt>
    <dgm:pt modelId="{A17DF6E8-8A06-43F5-90D3-E7D390EA6E92}" type="pres">
      <dgm:prSet presAssocID="{54109818-7BE8-49BD-A9DA-F921239F3005}" presName="Accent" presStyleLbl="bgShp" presStyleIdx="3" presStyleCnt="6"/>
      <dgm:spPr/>
    </dgm:pt>
    <dgm:pt modelId="{FD647709-7155-4C32-B052-1052F69B45A2}" type="pres">
      <dgm:prSet presAssocID="{54109818-7BE8-49BD-A9DA-F921239F3005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5B8FD-E36D-47F6-B4D0-70F47E92A764}" type="pres">
      <dgm:prSet presAssocID="{ACD11E03-E5AB-481C-B8FE-DCD37504DA27}" presName="Accent5" presStyleCnt="0"/>
      <dgm:spPr/>
    </dgm:pt>
    <dgm:pt modelId="{BA978201-A1EC-4417-8501-1DE4567F0E35}" type="pres">
      <dgm:prSet presAssocID="{ACD11E03-E5AB-481C-B8FE-DCD37504DA27}" presName="Accent" presStyleLbl="bgShp" presStyleIdx="4" presStyleCnt="6"/>
      <dgm:spPr/>
    </dgm:pt>
    <dgm:pt modelId="{96AAC205-9F7B-42CF-92AE-F735F51CE7D5}" type="pres">
      <dgm:prSet presAssocID="{ACD11E03-E5AB-481C-B8FE-DCD37504DA27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56EDF-91EB-407F-A756-9936642AFD98}" type="pres">
      <dgm:prSet presAssocID="{3FCA49E0-959A-47A6-9AF7-16D6254E58A0}" presName="Accent6" presStyleCnt="0"/>
      <dgm:spPr/>
    </dgm:pt>
    <dgm:pt modelId="{D3AA2DC1-29AB-49F3-9914-2C5313B1933F}" type="pres">
      <dgm:prSet presAssocID="{3FCA49E0-959A-47A6-9AF7-16D6254E58A0}" presName="Accent" presStyleLbl="bgShp" presStyleIdx="5" presStyleCnt="6"/>
      <dgm:spPr/>
    </dgm:pt>
    <dgm:pt modelId="{578718AA-8629-4365-AA6C-BFDD3924B210}" type="pres">
      <dgm:prSet presAssocID="{3FCA49E0-959A-47A6-9AF7-16D6254E58A0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3F6F59-BB97-47C7-B7D3-D1E6D17E91CF}" type="presOf" srcId="{9011EA75-5E49-424B-94C9-0FCE72853D5C}" destId="{00D2670C-97E5-4D0A-B2B3-8056D2253A56}" srcOrd="0" destOrd="0" presId="urn:microsoft.com/office/officeart/2011/layout/HexagonRadial"/>
    <dgm:cxn modelId="{D3FEA750-EFF8-4D90-81B1-5DA6FBC1379B}" type="presOf" srcId="{190F85DC-CBAD-46AC-BA31-085DEC60B676}" destId="{939EF805-599B-4A43-B4F6-6812AF64116E}" srcOrd="0" destOrd="0" presId="urn:microsoft.com/office/officeart/2011/layout/HexagonRadial"/>
    <dgm:cxn modelId="{39FBEB80-0044-4BF5-AAC2-214D9F8321BE}" srcId="{F276FC3B-49F7-4958-BA24-62EFDAB3E3D7}" destId="{54109818-7BE8-49BD-A9DA-F921239F3005}" srcOrd="3" destOrd="0" parTransId="{B6DECFB3-A18E-4BE4-9236-7E5CAF79724F}" sibTransId="{188DF4B4-7362-4C87-B37C-FE11BB41C908}"/>
    <dgm:cxn modelId="{9144DE49-333F-462F-884A-6D6807FFC955}" srcId="{F276FC3B-49F7-4958-BA24-62EFDAB3E3D7}" destId="{ACD11E03-E5AB-481C-B8FE-DCD37504DA27}" srcOrd="4" destOrd="0" parTransId="{67EDF7D7-D7C9-4989-8AFB-342A1E6C6433}" sibTransId="{43C5EA05-AF98-4FE0-B978-4A5F7F70CCFA}"/>
    <dgm:cxn modelId="{4B8C9F98-EFAD-429B-92F6-2E689E5D4E8F}" srcId="{F276FC3B-49F7-4958-BA24-62EFDAB3E3D7}" destId="{190F85DC-CBAD-46AC-BA31-085DEC60B676}" srcOrd="2" destOrd="0" parTransId="{7248B781-85AF-486F-B209-F66A6CA8C4B8}" sibTransId="{6788A646-E506-4DE1-9F9D-516B90E389A7}"/>
    <dgm:cxn modelId="{342FD280-CC5B-43C1-9CBF-FCDD22426007}" srcId="{F276FC3B-49F7-4958-BA24-62EFDAB3E3D7}" destId="{FF96CDA0-CD0C-47D5-BDEE-73B76D7AFBC4}" srcOrd="1" destOrd="0" parTransId="{132038F5-4ED4-4A6C-A41A-D9BCD4DBD0D4}" sibTransId="{4E40FBE8-8DEE-4AC6-AF23-E7F4D424FF50}"/>
    <dgm:cxn modelId="{BD224464-FEFC-4CE0-BBBD-2D4C43087779}" type="presOf" srcId="{CE566436-9996-45A2-AF29-5694B6ACBD8A}" destId="{E906FA7B-B113-419B-81AA-8ACB4AFF8444}" srcOrd="0" destOrd="0" presId="urn:microsoft.com/office/officeart/2011/layout/HexagonRadial"/>
    <dgm:cxn modelId="{79D37832-3CAD-4EEF-878F-A43020802E97}" type="presOf" srcId="{3FCA49E0-959A-47A6-9AF7-16D6254E58A0}" destId="{578718AA-8629-4365-AA6C-BFDD3924B210}" srcOrd="0" destOrd="0" presId="urn:microsoft.com/office/officeart/2011/layout/HexagonRadial"/>
    <dgm:cxn modelId="{D4BF656C-66D6-42D0-84AF-B30055D8D8EB}" srcId="{F276FC3B-49F7-4958-BA24-62EFDAB3E3D7}" destId="{CE566436-9996-45A2-AF29-5694B6ACBD8A}" srcOrd="0" destOrd="0" parTransId="{38A9487C-B2E3-4AAF-A26E-BC841AF711BA}" sibTransId="{B2F16401-BB23-4B91-927E-D3D8F5DF1DB9}"/>
    <dgm:cxn modelId="{23FA2620-5A81-4417-B499-754204F29F7B}" srcId="{F276FC3B-49F7-4958-BA24-62EFDAB3E3D7}" destId="{3FCA49E0-959A-47A6-9AF7-16D6254E58A0}" srcOrd="5" destOrd="0" parTransId="{3106D6D9-373B-4665-8A14-0EB3C2CC348D}" sibTransId="{1782CDBD-9D16-4320-B848-46D3DADCB927}"/>
    <dgm:cxn modelId="{3D399CAC-CACA-4693-8A74-8A656F5C6D39}" type="presOf" srcId="{54109818-7BE8-49BD-A9DA-F921239F3005}" destId="{FD647709-7155-4C32-B052-1052F69B45A2}" srcOrd="0" destOrd="0" presId="urn:microsoft.com/office/officeart/2011/layout/HexagonRadial"/>
    <dgm:cxn modelId="{848184C6-240D-40B0-A301-429E036B13EE}" srcId="{9011EA75-5E49-424B-94C9-0FCE72853D5C}" destId="{F276FC3B-49F7-4958-BA24-62EFDAB3E3D7}" srcOrd="0" destOrd="0" parTransId="{A882843F-EE1C-409C-9D31-61FB4A09610B}" sibTransId="{ADD7E4E5-45C2-40CD-9A66-9ED4CF65B030}"/>
    <dgm:cxn modelId="{665BD6D9-8D47-4F99-BA50-83850E69193C}" type="presOf" srcId="{ACD11E03-E5AB-481C-B8FE-DCD37504DA27}" destId="{96AAC205-9F7B-42CF-92AE-F735F51CE7D5}" srcOrd="0" destOrd="0" presId="urn:microsoft.com/office/officeart/2011/layout/HexagonRadial"/>
    <dgm:cxn modelId="{E4197F11-C140-4B1E-BA33-AD957630C6F3}" type="presOf" srcId="{FF96CDA0-CD0C-47D5-BDEE-73B76D7AFBC4}" destId="{D605C6C9-94B0-42FE-A05A-A2A219F5C4D4}" srcOrd="0" destOrd="0" presId="urn:microsoft.com/office/officeart/2011/layout/HexagonRadial"/>
    <dgm:cxn modelId="{E38A6FDE-E44C-438C-B6D3-171A12E94275}" type="presOf" srcId="{F276FC3B-49F7-4958-BA24-62EFDAB3E3D7}" destId="{407FB2F4-1EE7-4136-9066-6E099915CD4C}" srcOrd="0" destOrd="0" presId="urn:microsoft.com/office/officeart/2011/layout/HexagonRadial"/>
    <dgm:cxn modelId="{0DFFC95C-8699-4DF9-846A-1BA1EC223E4A}" type="presParOf" srcId="{00D2670C-97E5-4D0A-B2B3-8056D2253A56}" destId="{407FB2F4-1EE7-4136-9066-6E099915CD4C}" srcOrd="0" destOrd="0" presId="urn:microsoft.com/office/officeart/2011/layout/HexagonRadial"/>
    <dgm:cxn modelId="{F9EF6403-17D4-47B3-83F2-4681A1F502B9}" type="presParOf" srcId="{00D2670C-97E5-4D0A-B2B3-8056D2253A56}" destId="{CE8C2741-78B7-450D-B47F-18A0AA72A2F4}" srcOrd="1" destOrd="0" presId="urn:microsoft.com/office/officeart/2011/layout/HexagonRadial"/>
    <dgm:cxn modelId="{B11C4C5E-F632-46F7-A300-B343409F6912}" type="presParOf" srcId="{CE8C2741-78B7-450D-B47F-18A0AA72A2F4}" destId="{33FEBCB5-F6FF-453A-8D04-25E04FC107BF}" srcOrd="0" destOrd="0" presId="urn:microsoft.com/office/officeart/2011/layout/HexagonRadial"/>
    <dgm:cxn modelId="{6953F9F4-E187-4B50-A9BB-23039C7008FA}" type="presParOf" srcId="{00D2670C-97E5-4D0A-B2B3-8056D2253A56}" destId="{E906FA7B-B113-419B-81AA-8ACB4AFF8444}" srcOrd="2" destOrd="0" presId="urn:microsoft.com/office/officeart/2011/layout/HexagonRadial"/>
    <dgm:cxn modelId="{33511942-B08E-4661-8328-26F5CE95D555}" type="presParOf" srcId="{00D2670C-97E5-4D0A-B2B3-8056D2253A56}" destId="{284D3F1D-2747-478D-910A-82C729B5ADE4}" srcOrd="3" destOrd="0" presId="urn:microsoft.com/office/officeart/2011/layout/HexagonRadial"/>
    <dgm:cxn modelId="{E2997144-1560-4F1B-BA23-51AD48EAFE05}" type="presParOf" srcId="{284D3F1D-2747-478D-910A-82C729B5ADE4}" destId="{F4CDCBCA-71E5-4D80-A8BD-C7DD2C8CD6E0}" srcOrd="0" destOrd="0" presId="urn:microsoft.com/office/officeart/2011/layout/HexagonRadial"/>
    <dgm:cxn modelId="{BBA3C406-9ED0-454F-95D6-4CDD84606288}" type="presParOf" srcId="{00D2670C-97E5-4D0A-B2B3-8056D2253A56}" destId="{D605C6C9-94B0-42FE-A05A-A2A219F5C4D4}" srcOrd="4" destOrd="0" presId="urn:microsoft.com/office/officeart/2011/layout/HexagonRadial"/>
    <dgm:cxn modelId="{CE7B8075-3565-4B01-A2C1-7B0EC7F8418B}" type="presParOf" srcId="{00D2670C-97E5-4D0A-B2B3-8056D2253A56}" destId="{61E79C73-C5BB-40CB-8B4E-63482C76AB81}" srcOrd="5" destOrd="0" presId="urn:microsoft.com/office/officeart/2011/layout/HexagonRadial"/>
    <dgm:cxn modelId="{1147BB66-002C-46E1-93CB-EE89CFBDBF06}" type="presParOf" srcId="{61E79C73-C5BB-40CB-8B4E-63482C76AB81}" destId="{6E291998-36D5-4D19-9EB6-4ACB6F41B40C}" srcOrd="0" destOrd="0" presId="urn:microsoft.com/office/officeart/2011/layout/HexagonRadial"/>
    <dgm:cxn modelId="{F0266806-9246-4E90-83BC-543CEA2BE1C4}" type="presParOf" srcId="{00D2670C-97E5-4D0A-B2B3-8056D2253A56}" destId="{939EF805-599B-4A43-B4F6-6812AF64116E}" srcOrd="6" destOrd="0" presId="urn:microsoft.com/office/officeart/2011/layout/HexagonRadial"/>
    <dgm:cxn modelId="{F72F6B1F-0764-4893-8881-4FD9A16F1244}" type="presParOf" srcId="{00D2670C-97E5-4D0A-B2B3-8056D2253A56}" destId="{2CC97E6B-CA1F-47C7-85A3-32682CC2B6AC}" srcOrd="7" destOrd="0" presId="urn:microsoft.com/office/officeart/2011/layout/HexagonRadial"/>
    <dgm:cxn modelId="{55131FE7-2206-44C1-9FE4-DBE375A7C844}" type="presParOf" srcId="{2CC97E6B-CA1F-47C7-85A3-32682CC2B6AC}" destId="{A17DF6E8-8A06-43F5-90D3-E7D390EA6E92}" srcOrd="0" destOrd="0" presId="urn:microsoft.com/office/officeart/2011/layout/HexagonRadial"/>
    <dgm:cxn modelId="{CEDC46E6-F14A-4AB8-AD8C-6A6BB9AEE6B8}" type="presParOf" srcId="{00D2670C-97E5-4D0A-B2B3-8056D2253A56}" destId="{FD647709-7155-4C32-B052-1052F69B45A2}" srcOrd="8" destOrd="0" presId="urn:microsoft.com/office/officeart/2011/layout/HexagonRadial"/>
    <dgm:cxn modelId="{3708FDB0-CE08-488B-B431-071141851D1B}" type="presParOf" srcId="{00D2670C-97E5-4D0A-B2B3-8056D2253A56}" destId="{03B5B8FD-E36D-47F6-B4D0-70F47E92A764}" srcOrd="9" destOrd="0" presId="urn:microsoft.com/office/officeart/2011/layout/HexagonRadial"/>
    <dgm:cxn modelId="{2D7439F5-8A16-49D1-B8A7-6DCC855B1F65}" type="presParOf" srcId="{03B5B8FD-E36D-47F6-B4D0-70F47E92A764}" destId="{BA978201-A1EC-4417-8501-1DE4567F0E35}" srcOrd="0" destOrd="0" presId="urn:microsoft.com/office/officeart/2011/layout/HexagonRadial"/>
    <dgm:cxn modelId="{21BE3534-16EB-4785-A7D5-3D3FB4B0F3B9}" type="presParOf" srcId="{00D2670C-97E5-4D0A-B2B3-8056D2253A56}" destId="{96AAC205-9F7B-42CF-92AE-F735F51CE7D5}" srcOrd="10" destOrd="0" presId="urn:microsoft.com/office/officeart/2011/layout/HexagonRadial"/>
    <dgm:cxn modelId="{23DA3EF9-817B-4B2F-B441-E8708ABFE410}" type="presParOf" srcId="{00D2670C-97E5-4D0A-B2B3-8056D2253A56}" destId="{DF056EDF-91EB-407F-A756-9936642AFD98}" srcOrd="11" destOrd="0" presId="urn:microsoft.com/office/officeart/2011/layout/HexagonRadial"/>
    <dgm:cxn modelId="{3CE77FD2-95C7-461E-8236-A3725A0612F3}" type="presParOf" srcId="{DF056EDF-91EB-407F-A756-9936642AFD98}" destId="{D3AA2DC1-29AB-49F3-9914-2C5313B1933F}" srcOrd="0" destOrd="0" presId="urn:microsoft.com/office/officeart/2011/layout/HexagonRadial"/>
    <dgm:cxn modelId="{DBE4D785-2C22-4B1B-B78B-D5AA2C2886AD}" type="presParOf" srcId="{00D2670C-97E5-4D0A-B2B3-8056D2253A56}" destId="{578718AA-8629-4365-AA6C-BFDD3924B210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A16D2E-CA8F-4581-BA07-F58DDECBCBB2}" type="doc">
      <dgm:prSet loTypeId="urn:microsoft.com/office/officeart/2005/8/layout/bProcess4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2328D4D-1C12-45D8-BDF4-D2E72D3C98AB}">
      <dgm:prSet phldrT="[Text]" custT="1"/>
      <dgm:spPr/>
      <dgm:t>
        <a:bodyPr/>
        <a:lstStyle/>
        <a:p>
          <a:r>
            <a:rPr lang="en-US" sz="1400" b="1" dirty="0"/>
            <a:t>REA performs admissibility/eligibility check</a:t>
          </a:r>
        </a:p>
      </dgm:t>
    </dgm:pt>
    <dgm:pt modelId="{7E5DCBA5-09CC-4B42-A51A-27D20B850B01}" type="parTrans" cxnId="{B5F8E7A6-0F55-403C-AF1D-E4B23283DD77}">
      <dgm:prSet/>
      <dgm:spPr/>
      <dgm:t>
        <a:bodyPr/>
        <a:lstStyle/>
        <a:p>
          <a:endParaRPr lang="en-US"/>
        </a:p>
      </dgm:t>
    </dgm:pt>
    <dgm:pt modelId="{4B407159-CB1C-497A-B4FA-47572FE97F60}" type="sibTrans" cxnId="{B5F8E7A6-0F55-403C-AF1D-E4B23283DD77}">
      <dgm:prSet/>
      <dgm:spPr/>
      <dgm:t>
        <a:bodyPr/>
        <a:lstStyle/>
        <a:p>
          <a:endParaRPr lang="en-US"/>
        </a:p>
      </dgm:t>
    </dgm:pt>
    <dgm:pt modelId="{59352D9F-17A1-46F3-BD4C-F4843A42B465}">
      <dgm:prSet phldrT="[Text]" custT="1"/>
      <dgm:spPr/>
      <dgm:t>
        <a:bodyPr/>
        <a:lstStyle/>
        <a:p>
          <a:r>
            <a:rPr lang="en-US" sz="1400" b="1" dirty="0"/>
            <a:t>REA with the help of Vice-Chairs allocates proposals to three evaluators according to their expertise</a:t>
          </a:r>
        </a:p>
      </dgm:t>
    </dgm:pt>
    <dgm:pt modelId="{3D915FF0-59AC-4C5E-9864-3A49D63EA965}" type="parTrans" cxnId="{000FC245-3566-4459-8725-173D635C12BB}">
      <dgm:prSet/>
      <dgm:spPr/>
      <dgm:t>
        <a:bodyPr/>
        <a:lstStyle/>
        <a:p>
          <a:endParaRPr lang="en-US"/>
        </a:p>
      </dgm:t>
    </dgm:pt>
    <dgm:pt modelId="{22E68B58-56C0-465A-B237-8329CE4DECC4}" type="sibTrans" cxnId="{000FC245-3566-4459-8725-173D635C12BB}">
      <dgm:prSet/>
      <dgm:spPr/>
      <dgm:t>
        <a:bodyPr/>
        <a:lstStyle/>
        <a:p>
          <a:endParaRPr lang="en-US"/>
        </a:p>
      </dgm:t>
    </dgm:pt>
    <dgm:pt modelId="{03D6A8BD-FA6A-4A82-933E-4EECB018AC69}">
      <dgm:prSet phldrT="[Text]" custT="1"/>
      <dgm:spPr/>
      <dgm:t>
        <a:bodyPr/>
        <a:lstStyle/>
        <a:p>
          <a:r>
            <a:rPr lang="en-US" sz="1400" b="1" dirty="0"/>
            <a:t>Experts sign their contracts and accept their evaluation tasks in SEP</a:t>
          </a:r>
        </a:p>
      </dgm:t>
    </dgm:pt>
    <dgm:pt modelId="{C189C85E-28CA-4457-80B6-B83C24F9F803}" type="parTrans" cxnId="{128AE647-F8A8-411C-957A-DDE98CABDEA3}">
      <dgm:prSet/>
      <dgm:spPr/>
      <dgm:t>
        <a:bodyPr/>
        <a:lstStyle/>
        <a:p>
          <a:endParaRPr lang="en-US"/>
        </a:p>
      </dgm:t>
    </dgm:pt>
    <dgm:pt modelId="{2654B04A-3C0D-459C-9534-7FC7499D4417}" type="sibTrans" cxnId="{128AE647-F8A8-411C-957A-DDE98CABDEA3}">
      <dgm:prSet/>
      <dgm:spPr/>
      <dgm:t>
        <a:bodyPr/>
        <a:lstStyle/>
        <a:p>
          <a:endParaRPr lang="en-US"/>
        </a:p>
      </dgm:t>
    </dgm:pt>
    <dgm:pt modelId="{31313B7E-C010-489F-BE2B-1F872CEC1613}">
      <dgm:prSet phldrT="[Text]" custT="1"/>
      <dgm:spPr/>
      <dgm:t>
        <a:bodyPr/>
        <a:lstStyle/>
        <a:p>
          <a:r>
            <a:rPr lang="en-US" sz="1400" b="1" dirty="0"/>
            <a:t>Each evaluator provides his draft IER, Vice-Chair checks it and provides feedback on quality report</a:t>
          </a:r>
        </a:p>
      </dgm:t>
    </dgm:pt>
    <dgm:pt modelId="{62A46BA6-7313-4A20-9413-0ADA48221750}" type="parTrans" cxnId="{8BAB09B2-91B8-49C3-AFB4-92AFD6623C3C}">
      <dgm:prSet/>
      <dgm:spPr/>
      <dgm:t>
        <a:bodyPr/>
        <a:lstStyle/>
        <a:p>
          <a:endParaRPr lang="en-US"/>
        </a:p>
      </dgm:t>
    </dgm:pt>
    <dgm:pt modelId="{E70B810E-5C8A-4227-A41F-04F771EC3E6E}" type="sibTrans" cxnId="{8BAB09B2-91B8-49C3-AFB4-92AFD6623C3C}">
      <dgm:prSet/>
      <dgm:spPr/>
      <dgm:t>
        <a:bodyPr/>
        <a:lstStyle/>
        <a:p>
          <a:endParaRPr lang="en-US"/>
        </a:p>
      </dgm:t>
    </dgm:pt>
    <dgm:pt modelId="{D3C1287E-0A0B-4730-83C4-A5CCCEA7E632}">
      <dgm:prSet phldrT="[Text]" custT="1"/>
      <dgm:spPr/>
      <dgm:t>
        <a:bodyPr/>
        <a:lstStyle/>
        <a:p>
          <a:r>
            <a:rPr lang="en-US" sz="1400" b="1" dirty="0"/>
            <a:t>Each  evaluator submits  IER in SEP</a:t>
          </a:r>
        </a:p>
      </dgm:t>
    </dgm:pt>
    <dgm:pt modelId="{2A00BE6B-3139-473F-8170-C8EDD5AC3250}" type="parTrans" cxnId="{3FAAE893-8EC8-4A93-BEB2-7F59B0E00071}">
      <dgm:prSet/>
      <dgm:spPr/>
      <dgm:t>
        <a:bodyPr/>
        <a:lstStyle/>
        <a:p>
          <a:endParaRPr lang="en-US"/>
        </a:p>
      </dgm:t>
    </dgm:pt>
    <dgm:pt modelId="{EB700259-D174-40C0-8CF9-4B64F1E7A1CD}" type="sibTrans" cxnId="{3FAAE893-8EC8-4A93-BEB2-7F59B0E00071}">
      <dgm:prSet/>
      <dgm:spPr/>
      <dgm:t>
        <a:bodyPr/>
        <a:lstStyle/>
        <a:p>
          <a:endParaRPr lang="en-US"/>
        </a:p>
      </dgm:t>
    </dgm:pt>
    <dgm:pt modelId="{172D1C98-6843-4F1F-9E85-5A502433D0E2}">
      <dgm:prSet phldrT="[Text]" custT="1"/>
      <dgm:spPr/>
      <dgm:t>
        <a:bodyPr/>
        <a:lstStyle/>
        <a:p>
          <a:r>
            <a:rPr lang="en-US" sz="1400" b="1" dirty="0"/>
            <a:t>Rapporteur prepares and submits draft CR, Vice-Chair checks it and provides feedback</a:t>
          </a:r>
        </a:p>
      </dgm:t>
    </dgm:pt>
    <dgm:pt modelId="{9C7B37A3-3916-4985-8E27-35EC53CDEFE9}" type="parTrans" cxnId="{A0B14E4A-A8D3-4C13-A83C-EA644A04CE2C}">
      <dgm:prSet/>
      <dgm:spPr/>
      <dgm:t>
        <a:bodyPr/>
        <a:lstStyle/>
        <a:p>
          <a:endParaRPr lang="en-US"/>
        </a:p>
      </dgm:t>
    </dgm:pt>
    <dgm:pt modelId="{D4CF4B2A-5A63-4ABF-AC53-685B5DF07D96}" type="sibTrans" cxnId="{A0B14E4A-A8D3-4C13-A83C-EA644A04CE2C}">
      <dgm:prSet/>
      <dgm:spPr/>
      <dgm:t>
        <a:bodyPr/>
        <a:lstStyle/>
        <a:p>
          <a:endParaRPr lang="en-US"/>
        </a:p>
      </dgm:t>
    </dgm:pt>
    <dgm:pt modelId="{922AC065-AC9C-4C3A-877B-B1E9976F1272}">
      <dgm:prSet phldrT="[Text]" custT="1"/>
      <dgm:spPr/>
      <dgm:t>
        <a:bodyPr/>
        <a:lstStyle/>
        <a:p>
          <a:r>
            <a:rPr lang="en-US" sz="1400" b="1" dirty="0"/>
            <a:t>All  three evaluators (2+1 rapporteur) participate in remote consensus discussion via SEP</a:t>
          </a:r>
        </a:p>
      </dgm:t>
    </dgm:pt>
    <dgm:pt modelId="{981D3000-F71B-4341-9B2E-93B49E28FC17}" type="parTrans" cxnId="{16C585AF-4015-4E95-A466-C5C96EE577F4}">
      <dgm:prSet/>
      <dgm:spPr/>
      <dgm:t>
        <a:bodyPr/>
        <a:lstStyle/>
        <a:p>
          <a:endParaRPr lang="en-US"/>
        </a:p>
      </dgm:t>
    </dgm:pt>
    <dgm:pt modelId="{E3F28C3C-4F48-4669-82DC-B823D4ECD8BB}" type="sibTrans" cxnId="{16C585AF-4015-4E95-A466-C5C96EE577F4}">
      <dgm:prSet/>
      <dgm:spPr/>
      <dgm:t>
        <a:bodyPr/>
        <a:lstStyle/>
        <a:p>
          <a:endParaRPr lang="en-US"/>
        </a:p>
      </dgm:t>
    </dgm:pt>
    <dgm:pt modelId="{11B04E2A-8E4C-4384-9CA3-C99294EAEE9E}">
      <dgm:prSet phldrT="[Text]" custT="1"/>
      <dgm:spPr/>
      <dgm:t>
        <a:bodyPr/>
        <a:lstStyle/>
        <a:p>
          <a:r>
            <a:rPr lang="en-US" sz="1400" b="1" dirty="0"/>
            <a:t>Rapporteur incorporates draft CR in SEP which is approved by all three evaluators</a:t>
          </a:r>
        </a:p>
      </dgm:t>
    </dgm:pt>
    <dgm:pt modelId="{9E392336-A8D0-429D-A332-654E10E57693}" type="parTrans" cxnId="{72D8BEC4-C418-46BB-A6EA-6BDE1D794B14}">
      <dgm:prSet/>
      <dgm:spPr/>
      <dgm:t>
        <a:bodyPr/>
        <a:lstStyle/>
        <a:p>
          <a:endParaRPr lang="en-US"/>
        </a:p>
      </dgm:t>
    </dgm:pt>
    <dgm:pt modelId="{01142653-38BD-42F3-93C2-AD7758BAFFF3}" type="sibTrans" cxnId="{72D8BEC4-C418-46BB-A6EA-6BDE1D794B14}">
      <dgm:prSet/>
      <dgm:spPr/>
      <dgm:t>
        <a:bodyPr/>
        <a:lstStyle/>
        <a:p>
          <a:endParaRPr lang="en-US"/>
        </a:p>
      </dgm:t>
    </dgm:pt>
    <dgm:pt modelId="{E3ED7939-5153-4872-9AC9-D3C8BEDFC3AA}">
      <dgm:prSet phldrT="[Text]" custT="1"/>
      <dgm:spPr/>
      <dgm:t>
        <a:bodyPr/>
        <a:lstStyle/>
        <a:p>
          <a:r>
            <a:rPr lang="en-US" sz="1400" b="1" dirty="0"/>
            <a:t>Vice-Chair performs quality check for each CR</a:t>
          </a:r>
        </a:p>
      </dgm:t>
    </dgm:pt>
    <dgm:pt modelId="{3379D3DA-C624-4E3D-B236-3EB1D436B6E6}" type="parTrans" cxnId="{814BD506-70D1-4FCF-A75B-C05E8DB584FE}">
      <dgm:prSet/>
      <dgm:spPr/>
      <dgm:t>
        <a:bodyPr/>
        <a:lstStyle/>
        <a:p>
          <a:endParaRPr lang="en-US"/>
        </a:p>
      </dgm:t>
    </dgm:pt>
    <dgm:pt modelId="{F356E6EA-C263-435D-BA55-2DF5B166144E}" type="sibTrans" cxnId="{814BD506-70D1-4FCF-A75B-C05E8DB584FE}">
      <dgm:prSet/>
      <dgm:spPr/>
      <dgm:t>
        <a:bodyPr/>
        <a:lstStyle/>
        <a:p>
          <a:endParaRPr lang="en-US"/>
        </a:p>
      </dgm:t>
    </dgm:pt>
    <dgm:pt modelId="{087FD6CA-06A2-4D09-8DE8-5574C0511C7D}" type="pres">
      <dgm:prSet presAssocID="{8BA16D2E-CA8F-4581-BA07-F58DDECBCBB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023130B-1072-400E-B9A5-A15B9E32FD6C}" type="pres">
      <dgm:prSet presAssocID="{32328D4D-1C12-45D8-BDF4-D2E72D3C98AB}" presName="compNode" presStyleCnt="0"/>
      <dgm:spPr/>
    </dgm:pt>
    <dgm:pt modelId="{52167085-7644-41CB-AA69-ABFCE4EE4B6A}" type="pres">
      <dgm:prSet presAssocID="{32328D4D-1C12-45D8-BDF4-D2E72D3C98AB}" presName="dummyConnPt" presStyleCnt="0"/>
      <dgm:spPr/>
    </dgm:pt>
    <dgm:pt modelId="{01F429FC-61E9-4FF1-97A9-5FB5B5A303EB}" type="pres">
      <dgm:prSet presAssocID="{32328D4D-1C12-45D8-BDF4-D2E72D3C98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0A9EC-5D1E-4FCD-ABB0-BF872FB2EC37}" type="pres">
      <dgm:prSet presAssocID="{4B407159-CB1C-497A-B4FA-47572FE97F60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F7A884D1-2027-4261-9C0D-2ACEC5CB5578}" type="pres">
      <dgm:prSet presAssocID="{59352D9F-17A1-46F3-BD4C-F4843A42B465}" presName="compNode" presStyleCnt="0"/>
      <dgm:spPr/>
    </dgm:pt>
    <dgm:pt modelId="{59ABB1A9-155E-4BF3-A86A-A7A2632EE10B}" type="pres">
      <dgm:prSet presAssocID="{59352D9F-17A1-46F3-BD4C-F4843A42B465}" presName="dummyConnPt" presStyleCnt="0"/>
      <dgm:spPr/>
    </dgm:pt>
    <dgm:pt modelId="{E62C6536-8C40-4E02-8B88-412281EEBBA4}" type="pres">
      <dgm:prSet presAssocID="{59352D9F-17A1-46F3-BD4C-F4843A42B46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FBEDB-D439-4904-BF37-3E61AD3FD957}" type="pres">
      <dgm:prSet presAssocID="{22E68B58-56C0-465A-B237-8329CE4DECC4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5320B744-FAA5-4603-99C9-134BD50F5C0F}" type="pres">
      <dgm:prSet presAssocID="{03D6A8BD-FA6A-4A82-933E-4EECB018AC69}" presName="compNode" presStyleCnt="0"/>
      <dgm:spPr/>
    </dgm:pt>
    <dgm:pt modelId="{94C71A03-7007-4786-83AE-CA9418A13609}" type="pres">
      <dgm:prSet presAssocID="{03D6A8BD-FA6A-4A82-933E-4EECB018AC69}" presName="dummyConnPt" presStyleCnt="0"/>
      <dgm:spPr/>
    </dgm:pt>
    <dgm:pt modelId="{FC24604D-38BA-490A-A936-72009BC3A0D2}" type="pres">
      <dgm:prSet presAssocID="{03D6A8BD-FA6A-4A82-933E-4EECB018AC6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AC241D-FB2C-4443-BB42-D6799FC1B8B0}" type="pres">
      <dgm:prSet presAssocID="{2654B04A-3C0D-459C-9534-7FC7499D4417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35805E2F-E9C0-4D70-9794-38A92C667C2B}" type="pres">
      <dgm:prSet presAssocID="{31313B7E-C010-489F-BE2B-1F872CEC1613}" presName="compNode" presStyleCnt="0"/>
      <dgm:spPr/>
    </dgm:pt>
    <dgm:pt modelId="{5F74E06E-3ED1-420F-B639-5DA9603077BD}" type="pres">
      <dgm:prSet presAssocID="{31313B7E-C010-489F-BE2B-1F872CEC1613}" presName="dummyConnPt" presStyleCnt="0"/>
      <dgm:spPr/>
    </dgm:pt>
    <dgm:pt modelId="{671368BB-CFAA-4D10-928B-3B55D12A6779}" type="pres">
      <dgm:prSet presAssocID="{31313B7E-C010-489F-BE2B-1F872CEC1613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DCD12-189E-465B-AF93-B85B0A1B9830}" type="pres">
      <dgm:prSet presAssocID="{E70B810E-5C8A-4227-A41F-04F771EC3E6E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4E4732DC-628B-4860-8B0E-1B79973FDF4C}" type="pres">
      <dgm:prSet presAssocID="{D3C1287E-0A0B-4730-83C4-A5CCCEA7E632}" presName="compNode" presStyleCnt="0"/>
      <dgm:spPr/>
    </dgm:pt>
    <dgm:pt modelId="{D846454C-99B8-4BD8-BAA4-7109EC60E850}" type="pres">
      <dgm:prSet presAssocID="{D3C1287E-0A0B-4730-83C4-A5CCCEA7E632}" presName="dummyConnPt" presStyleCnt="0"/>
      <dgm:spPr/>
    </dgm:pt>
    <dgm:pt modelId="{4B024B07-E628-4D92-ADF3-0621F6D778EE}" type="pres">
      <dgm:prSet presAssocID="{D3C1287E-0A0B-4730-83C4-A5CCCEA7E63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8D3476-80B7-4CAF-9A9D-084DC3617989}" type="pres">
      <dgm:prSet presAssocID="{EB700259-D174-40C0-8CF9-4B64F1E7A1CD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885C6FF0-CED4-473B-9EA8-A36C138AC7E6}" type="pres">
      <dgm:prSet presAssocID="{172D1C98-6843-4F1F-9E85-5A502433D0E2}" presName="compNode" presStyleCnt="0"/>
      <dgm:spPr/>
    </dgm:pt>
    <dgm:pt modelId="{A91184F6-8671-4A33-9F7D-7F80F548CB6A}" type="pres">
      <dgm:prSet presAssocID="{172D1C98-6843-4F1F-9E85-5A502433D0E2}" presName="dummyConnPt" presStyleCnt="0"/>
      <dgm:spPr/>
    </dgm:pt>
    <dgm:pt modelId="{DAD25BEE-580F-4D85-91D8-AA40FE22D5A7}" type="pres">
      <dgm:prSet presAssocID="{172D1C98-6843-4F1F-9E85-5A502433D0E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DC1F5-D33D-439E-ACD9-D896EE2E5309}" type="pres">
      <dgm:prSet presAssocID="{D4CF4B2A-5A63-4ABF-AC53-685B5DF07D96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0C1B5B19-5E71-443F-82C5-9BF43C610114}" type="pres">
      <dgm:prSet presAssocID="{922AC065-AC9C-4C3A-877B-B1E9976F1272}" presName="compNode" presStyleCnt="0"/>
      <dgm:spPr/>
    </dgm:pt>
    <dgm:pt modelId="{04324B79-1AB9-4754-BEC3-36261F8B9251}" type="pres">
      <dgm:prSet presAssocID="{922AC065-AC9C-4C3A-877B-B1E9976F1272}" presName="dummyConnPt" presStyleCnt="0"/>
      <dgm:spPr/>
    </dgm:pt>
    <dgm:pt modelId="{C0F04B1F-0DDF-4FF5-8C2B-D5ECF0030930}" type="pres">
      <dgm:prSet presAssocID="{922AC065-AC9C-4C3A-877B-B1E9976F127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DC2CCF-6346-4D33-95EA-08B3E19C9273}" type="pres">
      <dgm:prSet presAssocID="{E3F28C3C-4F48-4669-82DC-B823D4ECD8BB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03FD20E9-39F4-48E6-9A23-A37019FF4801}" type="pres">
      <dgm:prSet presAssocID="{11B04E2A-8E4C-4384-9CA3-C99294EAEE9E}" presName="compNode" presStyleCnt="0"/>
      <dgm:spPr/>
    </dgm:pt>
    <dgm:pt modelId="{187FC230-0F4F-4237-862D-D1400AC0952D}" type="pres">
      <dgm:prSet presAssocID="{11B04E2A-8E4C-4384-9CA3-C99294EAEE9E}" presName="dummyConnPt" presStyleCnt="0"/>
      <dgm:spPr/>
    </dgm:pt>
    <dgm:pt modelId="{39BCE5F7-A49E-4E39-848B-682A201CB782}" type="pres">
      <dgm:prSet presAssocID="{11B04E2A-8E4C-4384-9CA3-C99294EAEE9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C60D5-E79D-4B4E-8BE4-3BFD5E86E30E}" type="pres">
      <dgm:prSet presAssocID="{01142653-38BD-42F3-93C2-AD7758BAFFF3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9D39F194-874F-4C8A-BD9B-A57C9E250883}" type="pres">
      <dgm:prSet presAssocID="{E3ED7939-5153-4872-9AC9-D3C8BEDFC3AA}" presName="compNode" presStyleCnt="0"/>
      <dgm:spPr/>
    </dgm:pt>
    <dgm:pt modelId="{F8C2C0CD-46D3-43BD-842F-C49212E4C6F4}" type="pres">
      <dgm:prSet presAssocID="{E3ED7939-5153-4872-9AC9-D3C8BEDFC3AA}" presName="dummyConnPt" presStyleCnt="0"/>
      <dgm:spPr/>
    </dgm:pt>
    <dgm:pt modelId="{F565D55E-F918-4EA6-B1EA-CBF7D11BF1E8}" type="pres">
      <dgm:prSet presAssocID="{E3ED7939-5153-4872-9AC9-D3C8BEDFC3A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591589-003F-449A-B425-14755A866291}" type="presOf" srcId="{D4CF4B2A-5A63-4ABF-AC53-685B5DF07D96}" destId="{73DDC1F5-D33D-439E-ACD9-D896EE2E5309}" srcOrd="0" destOrd="0" presId="urn:microsoft.com/office/officeart/2005/8/layout/bProcess4"/>
    <dgm:cxn modelId="{4885ED51-0A19-4F0A-936D-E61B25C16659}" type="presOf" srcId="{EB700259-D174-40C0-8CF9-4B64F1E7A1CD}" destId="{458D3476-80B7-4CAF-9A9D-084DC3617989}" srcOrd="0" destOrd="0" presId="urn:microsoft.com/office/officeart/2005/8/layout/bProcess4"/>
    <dgm:cxn modelId="{000FC245-3566-4459-8725-173D635C12BB}" srcId="{8BA16D2E-CA8F-4581-BA07-F58DDECBCBB2}" destId="{59352D9F-17A1-46F3-BD4C-F4843A42B465}" srcOrd="1" destOrd="0" parTransId="{3D915FF0-59AC-4C5E-9864-3A49D63EA965}" sibTransId="{22E68B58-56C0-465A-B237-8329CE4DECC4}"/>
    <dgm:cxn modelId="{E45268B2-6F9A-458A-B546-4C33F15B3C10}" type="presOf" srcId="{E3ED7939-5153-4872-9AC9-D3C8BEDFC3AA}" destId="{F565D55E-F918-4EA6-B1EA-CBF7D11BF1E8}" srcOrd="0" destOrd="0" presId="urn:microsoft.com/office/officeart/2005/8/layout/bProcess4"/>
    <dgm:cxn modelId="{0147F85C-FCF0-4989-A630-DB3A0370E9E3}" type="presOf" srcId="{32328D4D-1C12-45D8-BDF4-D2E72D3C98AB}" destId="{01F429FC-61E9-4FF1-97A9-5FB5B5A303EB}" srcOrd="0" destOrd="0" presId="urn:microsoft.com/office/officeart/2005/8/layout/bProcess4"/>
    <dgm:cxn modelId="{A0B14E4A-A8D3-4C13-A83C-EA644A04CE2C}" srcId="{8BA16D2E-CA8F-4581-BA07-F58DDECBCBB2}" destId="{172D1C98-6843-4F1F-9E85-5A502433D0E2}" srcOrd="5" destOrd="0" parTransId="{9C7B37A3-3916-4985-8E27-35EC53CDEFE9}" sibTransId="{D4CF4B2A-5A63-4ABF-AC53-685B5DF07D96}"/>
    <dgm:cxn modelId="{0B9229A7-F062-4AC3-B896-6C1E96B5F38B}" type="presOf" srcId="{E70B810E-5C8A-4227-A41F-04F771EC3E6E}" destId="{941DCD12-189E-465B-AF93-B85B0A1B9830}" srcOrd="0" destOrd="0" presId="urn:microsoft.com/office/officeart/2005/8/layout/bProcess4"/>
    <dgm:cxn modelId="{C64D962F-FA24-4B36-ADEF-5B135AB4A8C3}" type="presOf" srcId="{03D6A8BD-FA6A-4A82-933E-4EECB018AC69}" destId="{FC24604D-38BA-490A-A936-72009BC3A0D2}" srcOrd="0" destOrd="0" presId="urn:microsoft.com/office/officeart/2005/8/layout/bProcess4"/>
    <dgm:cxn modelId="{814BD506-70D1-4FCF-A75B-C05E8DB584FE}" srcId="{8BA16D2E-CA8F-4581-BA07-F58DDECBCBB2}" destId="{E3ED7939-5153-4872-9AC9-D3C8BEDFC3AA}" srcOrd="8" destOrd="0" parTransId="{3379D3DA-C624-4E3D-B236-3EB1D436B6E6}" sibTransId="{F356E6EA-C263-435D-BA55-2DF5B166144E}"/>
    <dgm:cxn modelId="{B5F8E7A6-0F55-403C-AF1D-E4B23283DD77}" srcId="{8BA16D2E-CA8F-4581-BA07-F58DDECBCBB2}" destId="{32328D4D-1C12-45D8-BDF4-D2E72D3C98AB}" srcOrd="0" destOrd="0" parTransId="{7E5DCBA5-09CC-4B42-A51A-27D20B850B01}" sibTransId="{4B407159-CB1C-497A-B4FA-47572FE97F60}"/>
    <dgm:cxn modelId="{61989568-63C6-481C-96CC-236AE7CA6FF7}" type="presOf" srcId="{01142653-38BD-42F3-93C2-AD7758BAFFF3}" destId="{5C1C60D5-E79D-4B4E-8BE4-3BFD5E86E30E}" srcOrd="0" destOrd="0" presId="urn:microsoft.com/office/officeart/2005/8/layout/bProcess4"/>
    <dgm:cxn modelId="{72D8BEC4-C418-46BB-A6EA-6BDE1D794B14}" srcId="{8BA16D2E-CA8F-4581-BA07-F58DDECBCBB2}" destId="{11B04E2A-8E4C-4384-9CA3-C99294EAEE9E}" srcOrd="7" destOrd="0" parTransId="{9E392336-A8D0-429D-A332-654E10E57693}" sibTransId="{01142653-38BD-42F3-93C2-AD7758BAFFF3}"/>
    <dgm:cxn modelId="{19B26486-5831-4EB9-8057-E95C2CF89A4B}" type="presOf" srcId="{31313B7E-C010-489F-BE2B-1F872CEC1613}" destId="{671368BB-CFAA-4D10-928B-3B55D12A6779}" srcOrd="0" destOrd="0" presId="urn:microsoft.com/office/officeart/2005/8/layout/bProcess4"/>
    <dgm:cxn modelId="{8AFD228C-C75A-4531-B16A-30D01DB14CD0}" type="presOf" srcId="{E3F28C3C-4F48-4669-82DC-B823D4ECD8BB}" destId="{85DC2CCF-6346-4D33-95EA-08B3E19C9273}" srcOrd="0" destOrd="0" presId="urn:microsoft.com/office/officeart/2005/8/layout/bProcess4"/>
    <dgm:cxn modelId="{128AE647-F8A8-411C-957A-DDE98CABDEA3}" srcId="{8BA16D2E-CA8F-4581-BA07-F58DDECBCBB2}" destId="{03D6A8BD-FA6A-4A82-933E-4EECB018AC69}" srcOrd="2" destOrd="0" parTransId="{C189C85E-28CA-4457-80B6-B83C24F9F803}" sibTransId="{2654B04A-3C0D-459C-9534-7FC7499D4417}"/>
    <dgm:cxn modelId="{2396C8B1-570D-4620-9192-C02F109302CA}" type="presOf" srcId="{8BA16D2E-CA8F-4581-BA07-F58DDECBCBB2}" destId="{087FD6CA-06A2-4D09-8DE8-5574C0511C7D}" srcOrd="0" destOrd="0" presId="urn:microsoft.com/office/officeart/2005/8/layout/bProcess4"/>
    <dgm:cxn modelId="{8BAB09B2-91B8-49C3-AFB4-92AFD6623C3C}" srcId="{8BA16D2E-CA8F-4581-BA07-F58DDECBCBB2}" destId="{31313B7E-C010-489F-BE2B-1F872CEC1613}" srcOrd="3" destOrd="0" parTransId="{62A46BA6-7313-4A20-9413-0ADA48221750}" sibTransId="{E70B810E-5C8A-4227-A41F-04F771EC3E6E}"/>
    <dgm:cxn modelId="{CBDD3FCB-A359-493D-B0FC-FF37834EFC8E}" type="presOf" srcId="{22E68B58-56C0-465A-B237-8329CE4DECC4}" destId="{0FAFBEDB-D439-4904-BF37-3E61AD3FD957}" srcOrd="0" destOrd="0" presId="urn:microsoft.com/office/officeart/2005/8/layout/bProcess4"/>
    <dgm:cxn modelId="{EDE81431-D60B-4634-BFEB-411475FF77C2}" type="presOf" srcId="{59352D9F-17A1-46F3-BD4C-F4843A42B465}" destId="{E62C6536-8C40-4E02-8B88-412281EEBBA4}" srcOrd="0" destOrd="0" presId="urn:microsoft.com/office/officeart/2005/8/layout/bProcess4"/>
    <dgm:cxn modelId="{3F9156FF-669A-448C-AB2E-85045EB638F6}" type="presOf" srcId="{11B04E2A-8E4C-4384-9CA3-C99294EAEE9E}" destId="{39BCE5F7-A49E-4E39-848B-682A201CB782}" srcOrd="0" destOrd="0" presId="urn:microsoft.com/office/officeart/2005/8/layout/bProcess4"/>
    <dgm:cxn modelId="{CB75BA16-6316-4733-9778-B53C0B43C05F}" type="presOf" srcId="{2654B04A-3C0D-459C-9534-7FC7499D4417}" destId="{D0AC241D-FB2C-4443-BB42-D6799FC1B8B0}" srcOrd="0" destOrd="0" presId="urn:microsoft.com/office/officeart/2005/8/layout/bProcess4"/>
    <dgm:cxn modelId="{BD6150F6-E9D9-4BF1-BC7D-C517991E3C22}" type="presOf" srcId="{172D1C98-6843-4F1F-9E85-5A502433D0E2}" destId="{DAD25BEE-580F-4D85-91D8-AA40FE22D5A7}" srcOrd="0" destOrd="0" presId="urn:microsoft.com/office/officeart/2005/8/layout/bProcess4"/>
    <dgm:cxn modelId="{16C585AF-4015-4E95-A466-C5C96EE577F4}" srcId="{8BA16D2E-CA8F-4581-BA07-F58DDECBCBB2}" destId="{922AC065-AC9C-4C3A-877B-B1E9976F1272}" srcOrd="6" destOrd="0" parTransId="{981D3000-F71B-4341-9B2E-93B49E28FC17}" sibTransId="{E3F28C3C-4F48-4669-82DC-B823D4ECD8BB}"/>
    <dgm:cxn modelId="{71CC7FF7-DF6C-4E0F-9950-30F37A679AB2}" type="presOf" srcId="{922AC065-AC9C-4C3A-877B-B1E9976F1272}" destId="{C0F04B1F-0DDF-4FF5-8C2B-D5ECF0030930}" srcOrd="0" destOrd="0" presId="urn:microsoft.com/office/officeart/2005/8/layout/bProcess4"/>
    <dgm:cxn modelId="{C51A8493-FCDE-4215-B5DF-620E276667DC}" type="presOf" srcId="{D3C1287E-0A0B-4730-83C4-A5CCCEA7E632}" destId="{4B024B07-E628-4D92-ADF3-0621F6D778EE}" srcOrd="0" destOrd="0" presId="urn:microsoft.com/office/officeart/2005/8/layout/bProcess4"/>
    <dgm:cxn modelId="{DFB8B766-D1E3-4D4A-B2BF-EAE967BC2196}" type="presOf" srcId="{4B407159-CB1C-497A-B4FA-47572FE97F60}" destId="{A750A9EC-5D1E-4FCD-ABB0-BF872FB2EC37}" srcOrd="0" destOrd="0" presId="urn:microsoft.com/office/officeart/2005/8/layout/bProcess4"/>
    <dgm:cxn modelId="{3FAAE893-8EC8-4A93-BEB2-7F59B0E00071}" srcId="{8BA16D2E-CA8F-4581-BA07-F58DDECBCBB2}" destId="{D3C1287E-0A0B-4730-83C4-A5CCCEA7E632}" srcOrd="4" destOrd="0" parTransId="{2A00BE6B-3139-473F-8170-C8EDD5AC3250}" sibTransId="{EB700259-D174-40C0-8CF9-4B64F1E7A1CD}"/>
    <dgm:cxn modelId="{CEA1C46E-C6F5-4B82-B095-DDF8C66CA9E1}" type="presParOf" srcId="{087FD6CA-06A2-4D09-8DE8-5574C0511C7D}" destId="{B023130B-1072-400E-B9A5-A15B9E32FD6C}" srcOrd="0" destOrd="0" presId="urn:microsoft.com/office/officeart/2005/8/layout/bProcess4"/>
    <dgm:cxn modelId="{51C27811-FB86-42C0-9739-52CFC92CD70C}" type="presParOf" srcId="{B023130B-1072-400E-B9A5-A15B9E32FD6C}" destId="{52167085-7644-41CB-AA69-ABFCE4EE4B6A}" srcOrd="0" destOrd="0" presId="urn:microsoft.com/office/officeart/2005/8/layout/bProcess4"/>
    <dgm:cxn modelId="{AEE48940-8758-4B66-8A1C-4D37E9757138}" type="presParOf" srcId="{B023130B-1072-400E-B9A5-A15B9E32FD6C}" destId="{01F429FC-61E9-4FF1-97A9-5FB5B5A303EB}" srcOrd="1" destOrd="0" presId="urn:microsoft.com/office/officeart/2005/8/layout/bProcess4"/>
    <dgm:cxn modelId="{D501B310-E933-4440-8622-9AD958C74F4C}" type="presParOf" srcId="{087FD6CA-06A2-4D09-8DE8-5574C0511C7D}" destId="{A750A9EC-5D1E-4FCD-ABB0-BF872FB2EC37}" srcOrd="1" destOrd="0" presId="urn:microsoft.com/office/officeart/2005/8/layout/bProcess4"/>
    <dgm:cxn modelId="{D0763503-5F61-413B-BEA1-2E001358D8D9}" type="presParOf" srcId="{087FD6CA-06A2-4D09-8DE8-5574C0511C7D}" destId="{F7A884D1-2027-4261-9C0D-2ACEC5CB5578}" srcOrd="2" destOrd="0" presId="urn:microsoft.com/office/officeart/2005/8/layout/bProcess4"/>
    <dgm:cxn modelId="{65B3A410-4A45-42F1-A17A-7F1A3A8BF3BD}" type="presParOf" srcId="{F7A884D1-2027-4261-9C0D-2ACEC5CB5578}" destId="{59ABB1A9-155E-4BF3-A86A-A7A2632EE10B}" srcOrd="0" destOrd="0" presId="urn:microsoft.com/office/officeart/2005/8/layout/bProcess4"/>
    <dgm:cxn modelId="{23B8101D-6CEB-497F-A220-52F657AEFF31}" type="presParOf" srcId="{F7A884D1-2027-4261-9C0D-2ACEC5CB5578}" destId="{E62C6536-8C40-4E02-8B88-412281EEBBA4}" srcOrd="1" destOrd="0" presId="urn:microsoft.com/office/officeart/2005/8/layout/bProcess4"/>
    <dgm:cxn modelId="{7EB58A64-258F-46F0-AF38-66223A6C7964}" type="presParOf" srcId="{087FD6CA-06A2-4D09-8DE8-5574C0511C7D}" destId="{0FAFBEDB-D439-4904-BF37-3E61AD3FD957}" srcOrd="3" destOrd="0" presId="urn:microsoft.com/office/officeart/2005/8/layout/bProcess4"/>
    <dgm:cxn modelId="{A9368467-18D0-49E4-B48C-FC2BB24D9E24}" type="presParOf" srcId="{087FD6CA-06A2-4D09-8DE8-5574C0511C7D}" destId="{5320B744-FAA5-4603-99C9-134BD50F5C0F}" srcOrd="4" destOrd="0" presId="urn:microsoft.com/office/officeart/2005/8/layout/bProcess4"/>
    <dgm:cxn modelId="{148EE981-64EF-4E9A-8514-D2594A6D15D0}" type="presParOf" srcId="{5320B744-FAA5-4603-99C9-134BD50F5C0F}" destId="{94C71A03-7007-4786-83AE-CA9418A13609}" srcOrd="0" destOrd="0" presId="urn:microsoft.com/office/officeart/2005/8/layout/bProcess4"/>
    <dgm:cxn modelId="{B89F1B07-E328-4053-91FD-9D00DD3E3215}" type="presParOf" srcId="{5320B744-FAA5-4603-99C9-134BD50F5C0F}" destId="{FC24604D-38BA-490A-A936-72009BC3A0D2}" srcOrd="1" destOrd="0" presId="urn:microsoft.com/office/officeart/2005/8/layout/bProcess4"/>
    <dgm:cxn modelId="{35C146D3-9E43-47C3-8CA6-134D25EBA726}" type="presParOf" srcId="{087FD6CA-06A2-4D09-8DE8-5574C0511C7D}" destId="{D0AC241D-FB2C-4443-BB42-D6799FC1B8B0}" srcOrd="5" destOrd="0" presId="urn:microsoft.com/office/officeart/2005/8/layout/bProcess4"/>
    <dgm:cxn modelId="{E3D211C8-8123-41F8-98E2-926EC727A0B3}" type="presParOf" srcId="{087FD6CA-06A2-4D09-8DE8-5574C0511C7D}" destId="{35805E2F-E9C0-4D70-9794-38A92C667C2B}" srcOrd="6" destOrd="0" presId="urn:microsoft.com/office/officeart/2005/8/layout/bProcess4"/>
    <dgm:cxn modelId="{C9F0F997-C750-4666-B0F6-078DFC294154}" type="presParOf" srcId="{35805E2F-E9C0-4D70-9794-38A92C667C2B}" destId="{5F74E06E-3ED1-420F-B639-5DA9603077BD}" srcOrd="0" destOrd="0" presId="urn:microsoft.com/office/officeart/2005/8/layout/bProcess4"/>
    <dgm:cxn modelId="{554EEAD6-9B98-4D4B-9F66-32E343778187}" type="presParOf" srcId="{35805E2F-E9C0-4D70-9794-38A92C667C2B}" destId="{671368BB-CFAA-4D10-928B-3B55D12A6779}" srcOrd="1" destOrd="0" presId="urn:microsoft.com/office/officeart/2005/8/layout/bProcess4"/>
    <dgm:cxn modelId="{6099C2B9-5343-4646-B2A3-DC70AEF22738}" type="presParOf" srcId="{087FD6CA-06A2-4D09-8DE8-5574C0511C7D}" destId="{941DCD12-189E-465B-AF93-B85B0A1B9830}" srcOrd="7" destOrd="0" presId="urn:microsoft.com/office/officeart/2005/8/layout/bProcess4"/>
    <dgm:cxn modelId="{BF221FBC-A581-41A5-A765-7A965AB71905}" type="presParOf" srcId="{087FD6CA-06A2-4D09-8DE8-5574C0511C7D}" destId="{4E4732DC-628B-4860-8B0E-1B79973FDF4C}" srcOrd="8" destOrd="0" presId="urn:microsoft.com/office/officeart/2005/8/layout/bProcess4"/>
    <dgm:cxn modelId="{FFCAFFA5-6609-4E16-ACBB-D73416769CF1}" type="presParOf" srcId="{4E4732DC-628B-4860-8B0E-1B79973FDF4C}" destId="{D846454C-99B8-4BD8-BAA4-7109EC60E850}" srcOrd="0" destOrd="0" presId="urn:microsoft.com/office/officeart/2005/8/layout/bProcess4"/>
    <dgm:cxn modelId="{3370ABAB-7776-4ED9-9437-F99C9F72857F}" type="presParOf" srcId="{4E4732DC-628B-4860-8B0E-1B79973FDF4C}" destId="{4B024B07-E628-4D92-ADF3-0621F6D778EE}" srcOrd="1" destOrd="0" presId="urn:microsoft.com/office/officeart/2005/8/layout/bProcess4"/>
    <dgm:cxn modelId="{A07C439B-79D9-4DF6-9340-D18A7D6FB33D}" type="presParOf" srcId="{087FD6CA-06A2-4D09-8DE8-5574C0511C7D}" destId="{458D3476-80B7-4CAF-9A9D-084DC3617989}" srcOrd="9" destOrd="0" presId="urn:microsoft.com/office/officeart/2005/8/layout/bProcess4"/>
    <dgm:cxn modelId="{F34C9D4A-099A-4BD6-9FD4-4F47C8088EB5}" type="presParOf" srcId="{087FD6CA-06A2-4D09-8DE8-5574C0511C7D}" destId="{885C6FF0-CED4-473B-9EA8-A36C138AC7E6}" srcOrd="10" destOrd="0" presId="urn:microsoft.com/office/officeart/2005/8/layout/bProcess4"/>
    <dgm:cxn modelId="{55D54C4F-52C2-4A65-83B5-F76C06BA24D4}" type="presParOf" srcId="{885C6FF0-CED4-473B-9EA8-A36C138AC7E6}" destId="{A91184F6-8671-4A33-9F7D-7F80F548CB6A}" srcOrd="0" destOrd="0" presId="urn:microsoft.com/office/officeart/2005/8/layout/bProcess4"/>
    <dgm:cxn modelId="{8A473F03-C4C5-4FFE-BC36-97A5DE7F1C99}" type="presParOf" srcId="{885C6FF0-CED4-473B-9EA8-A36C138AC7E6}" destId="{DAD25BEE-580F-4D85-91D8-AA40FE22D5A7}" srcOrd="1" destOrd="0" presId="urn:microsoft.com/office/officeart/2005/8/layout/bProcess4"/>
    <dgm:cxn modelId="{F16DFBBA-CCD5-4812-A0BA-CAC5F78D02F5}" type="presParOf" srcId="{087FD6CA-06A2-4D09-8DE8-5574C0511C7D}" destId="{73DDC1F5-D33D-439E-ACD9-D896EE2E5309}" srcOrd="11" destOrd="0" presId="urn:microsoft.com/office/officeart/2005/8/layout/bProcess4"/>
    <dgm:cxn modelId="{71AA9BBA-4333-4A8C-8DFE-896BCD0DBA18}" type="presParOf" srcId="{087FD6CA-06A2-4D09-8DE8-5574C0511C7D}" destId="{0C1B5B19-5E71-443F-82C5-9BF43C610114}" srcOrd="12" destOrd="0" presId="urn:microsoft.com/office/officeart/2005/8/layout/bProcess4"/>
    <dgm:cxn modelId="{097593BD-B0F4-4497-9402-25E3183DFCF2}" type="presParOf" srcId="{0C1B5B19-5E71-443F-82C5-9BF43C610114}" destId="{04324B79-1AB9-4754-BEC3-36261F8B9251}" srcOrd="0" destOrd="0" presId="urn:microsoft.com/office/officeart/2005/8/layout/bProcess4"/>
    <dgm:cxn modelId="{27AD3DE7-B582-45BF-9AA4-B6B25B4C6222}" type="presParOf" srcId="{0C1B5B19-5E71-443F-82C5-9BF43C610114}" destId="{C0F04B1F-0DDF-4FF5-8C2B-D5ECF0030930}" srcOrd="1" destOrd="0" presId="urn:microsoft.com/office/officeart/2005/8/layout/bProcess4"/>
    <dgm:cxn modelId="{18566E85-7E84-40FE-89F3-0E8D0FD72148}" type="presParOf" srcId="{087FD6CA-06A2-4D09-8DE8-5574C0511C7D}" destId="{85DC2CCF-6346-4D33-95EA-08B3E19C9273}" srcOrd="13" destOrd="0" presId="urn:microsoft.com/office/officeart/2005/8/layout/bProcess4"/>
    <dgm:cxn modelId="{07326164-FB3A-4DF9-B8E9-00327A3A6DB4}" type="presParOf" srcId="{087FD6CA-06A2-4D09-8DE8-5574C0511C7D}" destId="{03FD20E9-39F4-48E6-9A23-A37019FF4801}" srcOrd="14" destOrd="0" presId="urn:microsoft.com/office/officeart/2005/8/layout/bProcess4"/>
    <dgm:cxn modelId="{996B87B2-F9CE-431A-9BCA-543489C6493A}" type="presParOf" srcId="{03FD20E9-39F4-48E6-9A23-A37019FF4801}" destId="{187FC230-0F4F-4237-862D-D1400AC0952D}" srcOrd="0" destOrd="0" presId="urn:microsoft.com/office/officeart/2005/8/layout/bProcess4"/>
    <dgm:cxn modelId="{3980BD03-5628-4442-8F72-92F80FB337E6}" type="presParOf" srcId="{03FD20E9-39F4-48E6-9A23-A37019FF4801}" destId="{39BCE5F7-A49E-4E39-848B-682A201CB782}" srcOrd="1" destOrd="0" presId="urn:microsoft.com/office/officeart/2005/8/layout/bProcess4"/>
    <dgm:cxn modelId="{E8F3A7A3-27DB-4A29-8D6A-C70D79E33900}" type="presParOf" srcId="{087FD6CA-06A2-4D09-8DE8-5574C0511C7D}" destId="{5C1C60D5-E79D-4B4E-8BE4-3BFD5E86E30E}" srcOrd="15" destOrd="0" presId="urn:microsoft.com/office/officeart/2005/8/layout/bProcess4"/>
    <dgm:cxn modelId="{99890D89-7549-4515-A562-074F8C5F8A6C}" type="presParOf" srcId="{087FD6CA-06A2-4D09-8DE8-5574C0511C7D}" destId="{9D39F194-874F-4C8A-BD9B-A57C9E250883}" srcOrd="16" destOrd="0" presId="urn:microsoft.com/office/officeart/2005/8/layout/bProcess4"/>
    <dgm:cxn modelId="{AF054134-0E52-4406-8CD1-FF30A3572A80}" type="presParOf" srcId="{9D39F194-874F-4C8A-BD9B-A57C9E250883}" destId="{F8C2C0CD-46D3-43BD-842F-C49212E4C6F4}" srcOrd="0" destOrd="0" presId="urn:microsoft.com/office/officeart/2005/8/layout/bProcess4"/>
    <dgm:cxn modelId="{8968346A-2AED-4197-9A39-76DDBF2E9A0C}" type="presParOf" srcId="{9D39F194-874F-4C8A-BD9B-A57C9E250883}" destId="{F565D55E-F918-4EA6-B1EA-CBF7D11BF1E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7749D9-005B-421E-A49D-6F4753CA32E6}">
      <dsp:nvSpPr>
        <dsp:cNvPr id="0" name=""/>
        <dsp:cNvSpPr/>
      </dsp:nvSpPr>
      <dsp:spPr>
        <a:xfrm>
          <a:off x="0" y="0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/>
            <a:t>Chemistry</a:t>
          </a:r>
          <a:r>
            <a:rPr lang="es-ES" sz="1800" kern="1200" dirty="0"/>
            <a:t> (CHE)</a:t>
          </a:r>
          <a:endParaRPr lang="es-ES_tradnl" sz="1800" kern="1200" dirty="0"/>
        </a:p>
      </dsp:txBody>
      <dsp:txXfrm>
        <a:off x="988808" y="0"/>
        <a:ext cx="3691711" cy="527047"/>
      </dsp:txXfrm>
    </dsp:sp>
    <dsp:sp modelId="{B529AA6A-8586-4E78-8DD4-CBE3FFD5B140}">
      <dsp:nvSpPr>
        <dsp:cNvPr id="0" name=""/>
        <dsp:cNvSpPr/>
      </dsp:nvSpPr>
      <dsp:spPr>
        <a:xfrm>
          <a:off x="52704" y="52704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4000" b="-6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C0CDF6-69BD-4FCB-9355-029E4E931437}">
      <dsp:nvSpPr>
        <dsp:cNvPr id="0" name=""/>
        <dsp:cNvSpPr/>
      </dsp:nvSpPr>
      <dsp:spPr>
        <a:xfrm>
          <a:off x="0" y="579752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/>
            <a:t>Physics</a:t>
          </a:r>
          <a:r>
            <a:rPr lang="es-ES" sz="1800" kern="1200" dirty="0"/>
            <a:t> (PHY)</a:t>
          </a:r>
        </a:p>
      </dsp:txBody>
      <dsp:txXfrm>
        <a:off x="988808" y="579752"/>
        <a:ext cx="3691711" cy="527047"/>
      </dsp:txXfrm>
    </dsp:sp>
    <dsp:sp modelId="{7AA188A0-BA80-4BAC-BE28-2DF3ABB4DA8A}">
      <dsp:nvSpPr>
        <dsp:cNvPr id="0" name=""/>
        <dsp:cNvSpPr/>
      </dsp:nvSpPr>
      <dsp:spPr>
        <a:xfrm>
          <a:off x="52704" y="632457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2000" b="-7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C50BB7-4BA4-4AC1-85BD-FFE478306643}">
      <dsp:nvSpPr>
        <dsp:cNvPr id="0" name=""/>
        <dsp:cNvSpPr/>
      </dsp:nvSpPr>
      <dsp:spPr>
        <a:xfrm>
          <a:off x="0" y="1159505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/>
            <a:t>Mathematics</a:t>
          </a:r>
          <a:r>
            <a:rPr lang="es-ES" sz="1800" kern="1200" dirty="0"/>
            <a:t> (MAT)</a:t>
          </a:r>
        </a:p>
      </dsp:txBody>
      <dsp:txXfrm>
        <a:off x="988808" y="1159505"/>
        <a:ext cx="3691711" cy="527047"/>
      </dsp:txXfrm>
    </dsp:sp>
    <dsp:sp modelId="{BC5F1A9A-998E-4916-98FE-E759FFB810F6}">
      <dsp:nvSpPr>
        <dsp:cNvPr id="0" name=""/>
        <dsp:cNvSpPr/>
      </dsp:nvSpPr>
      <dsp:spPr>
        <a:xfrm>
          <a:off x="52704" y="1212209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27EFC9-239E-4C34-917F-8CC73A38E425}">
      <dsp:nvSpPr>
        <dsp:cNvPr id="0" name=""/>
        <dsp:cNvSpPr/>
      </dsp:nvSpPr>
      <dsp:spPr>
        <a:xfrm>
          <a:off x="0" y="1739257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/>
            <a:t>Life</a:t>
          </a:r>
          <a:r>
            <a:rPr lang="es-ES" sz="1800" kern="1200" dirty="0"/>
            <a:t> </a:t>
          </a:r>
          <a:r>
            <a:rPr lang="es-ES" sz="1800" kern="1200" dirty="0" err="1"/>
            <a:t>Sciences</a:t>
          </a:r>
          <a:r>
            <a:rPr lang="es-ES" sz="1800" kern="1200" dirty="0"/>
            <a:t> (LIF)</a:t>
          </a:r>
        </a:p>
      </dsp:txBody>
      <dsp:txXfrm>
        <a:off x="988808" y="1739257"/>
        <a:ext cx="3691711" cy="527047"/>
      </dsp:txXfrm>
    </dsp:sp>
    <dsp:sp modelId="{9FA95C49-A7CC-4D2D-9B80-F5160C86E4A6}">
      <dsp:nvSpPr>
        <dsp:cNvPr id="0" name=""/>
        <dsp:cNvSpPr/>
      </dsp:nvSpPr>
      <dsp:spPr>
        <a:xfrm>
          <a:off x="52704" y="1791962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0" b="-7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4F1427-344E-4E0C-8979-725915F85946}">
      <dsp:nvSpPr>
        <dsp:cNvPr id="0" name=""/>
        <dsp:cNvSpPr/>
      </dsp:nvSpPr>
      <dsp:spPr>
        <a:xfrm>
          <a:off x="0" y="2319010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/>
            <a:t>Economic</a:t>
          </a:r>
          <a:r>
            <a:rPr lang="es-ES" sz="1800" kern="1200" dirty="0"/>
            <a:t> </a:t>
          </a:r>
          <a:r>
            <a:rPr lang="es-ES" sz="1800" kern="1200" dirty="0" err="1"/>
            <a:t>Sciences</a:t>
          </a:r>
          <a:r>
            <a:rPr lang="es-ES" sz="1800" kern="1200" dirty="0"/>
            <a:t> (ECO)</a:t>
          </a:r>
        </a:p>
      </dsp:txBody>
      <dsp:txXfrm>
        <a:off x="988808" y="2319010"/>
        <a:ext cx="3691711" cy="527047"/>
      </dsp:txXfrm>
    </dsp:sp>
    <dsp:sp modelId="{9A404880-35BB-4942-A674-394D1391C6D6}">
      <dsp:nvSpPr>
        <dsp:cNvPr id="0" name=""/>
        <dsp:cNvSpPr/>
      </dsp:nvSpPr>
      <dsp:spPr>
        <a:xfrm>
          <a:off x="52704" y="2371714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6000" b="-6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C52762-FFFE-4AA5-982B-4625BEB9EAD5}">
      <dsp:nvSpPr>
        <dsp:cNvPr id="0" name=""/>
        <dsp:cNvSpPr/>
      </dsp:nvSpPr>
      <dsp:spPr>
        <a:xfrm>
          <a:off x="0" y="2898762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ICT and </a:t>
          </a:r>
          <a:r>
            <a:rPr lang="es-ES" sz="1800" kern="1200" dirty="0" err="1"/>
            <a:t>Engineering</a:t>
          </a:r>
          <a:r>
            <a:rPr lang="es-ES" sz="1800" kern="1200" dirty="0"/>
            <a:t> (ENG</a:t>
          </a:r>
          <a:r>
            <a:rPr lang="es-ES" sz="2000" kern="1200" dirty="0"/>
            <a:t>)</a:t>
          </a:r>
        </a:p>
      </dsp:txBody>
      <dsp:txXfrm>
        <a:off x="988808" y="2898762"/>
        <a:ext cx="3691711" cy="527047"/>
      </dsp:txXfrm>
    </dsp:sp>
    <dsp:sp modelId="{B8ED82C3-7E1D-4CE1-A166-A5F7B65B1163}">
      <dsp:nvSpPr>
        <dsp:cNvPr id="0" name=""/>
        <dsp:cNvSpPr/>
      </dsp:nvSpPr>
      <dsp:spPr>
        <a:xfrm>
          <a:off x="52704" y="2951467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0" b="-4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AB2942-3DDD-45CE-B47D-D8A6EF446BE4}">
      <dsp:nvSpPr>
        <dsp:cNvPr id="0" name=""/>
        <dsp:cNvSpPr/>
      </dsp:nvSpPr>
      <dsp:spPr>
        <a:xfrm>
          <a:off x="0" y="3478515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Social </a:t>
          </a:r>
          <a:r>
            <a:rPr lang="es-ES" sz="1800" kern="1200" dirty="0" err="1"/>
            <a:t>Sciences</a:t>
          </a:r>
          <a:r>
            <a:rPr lang="es-ES" sz="1800" kern="1200" dirty="0"/>
            <a:t> &amp; </a:t>
          </a:r>
          <a:r>
            <a:rPr lang="es-ES" sz="1800" kern="1200" dirty="0" err="1"/>
            <a:t>Humanities</a:t>
          </a:r>
          <a:r>
            <a:rPr lang="es-ES" sz="1800" kern="1200" dirty="0"/>
            <a:t> (SOC)</a:t>
          </a:r>
        </a:p>
      </dsp:txBody>
      <dsp:txXfrm>
        <a:off x="988808" y="3478515"/>
        <a:ext cx="3691711" cy="527047"/>
      </dsp:txXfrm>
    </dsp:sp>
    <dsp:sp modelId="{B3EA6F03-A0EB-4A7C-8090-9C1527E80262}">
      <dsp:nvSpPr>
        <dsp:cNvPr id="0" name=""/>
        <dsp:cNvSpPr/>
      </dsp:nvSpPr>
      <dsp:spPr>
        <a:xfrm>
          <a:off x="52704" y="3531219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5000" b="-10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F2445-663E-4D58-9796-114CD61AECBA}">
      <dsp:nvSpPr>
        <dsp:cNvPr id="0" name=""/>
        <dsp:cNvSpPr/>
      </dsp:nvSpPr>
      <dsp:spPr>
        <a:xfrm>
          <a:off x="0" y="4058267"/>
          <a:ext cx="4680520" cy="527047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/>
            <a:t>Earth</a:t>
          </a:r>
          <a:r>
            <a:rPr lang="es-ES" sz="1800" kern="1200" dirty="0"/>
            <a:t> &amp; </a:t>
          </a:r>
          <a:r>
            <a:rPr lang="es-ES" sz="1800" kern="1200" dirty="0" err="1"/>
            <a:t>Environmental</a:t>
          </a:r>
          <a:r>
            <a:rPr lang="es-ES" sz="1800" kern="1200" dirty="0"/>
            <a:t> </a:t>
          </a:r>
          <a:r>
            <a:rPr lang="es-ES" sz="1800" kern="1200" dirty="0" err="1"/>
            <a:t>Sciences</a:t>
          </a:r>
          <a:r>
            <a:rPr lang="es-ES" sz="1800" kern="1200" dirty="0"/>
            <a:t> (ENV)</a:t>
          </a:r>
        </a:p>
      </dsp:txBody>
      <dsp:txXfrm>
        <a:off x="988808" y="4058267"/>
        <a:ext cx="3691711" cy="527047"/>
      </dsp:txXfrm>
    </dsp:sp>
    <dsp:sp modelId="{DE9B1034-0415-440C-BA75-B226DE2FE0DC}">
      <dsp:nvSpPr>
        <dsp:cNvPr id="0" name=""/>
        <dsp:cNvSpPr/>
      </dsp:nvSpPr>
      <dsp:spPr>
        <a:xfrm>
          <a:off x="52704" y="4110972"/>
          <a:ext cx="936104" cy="421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5000" b="-7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FB2F4-1EE7-4136-9066-6E099915CD4C}">
      <dsp:nvSpPr>
        <dsp:cNvPr id="0" name=""/>
        <dsp:cNvSpPr/>
      </dsp:nvSpPr>
      <dsp:spPr>
        <a:xfrm>
          <a:off x="2952671" y="1811922"/>
          <a:ext cx="2303032" cy="1992216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2400" b="1" kern="1200" dirty="0"/>
            <a:t>Guiding</a:t>
          </a:r>
          <a:r>
            <a:rPr lang="lt-LT" sz="2400" kern="1200" dirty="0"/>
            <a:t> </a:t>
          </a:r>
          <a:r>
            <a:rPr lang="lt-LT" sz="2400" b="1" kern="1200" dirty="0"/>
            <a:t>principles</a:t>
          </a:r>
          <a:endParaRPr lang="en-US" sz="2400" b="1" kern="1200" dirty="0"/>
        </a:p>
      </dsp:txBody>
      <dsp:txXfrm>
        <a:off x="3334316" y="2142060"/>
        <a:ext cx="1539742" cy="1331940"/>
      </dsp:txXfrm>
    </dsp:sp>
    <dsp:sp modelId="{F4CDCBCA-71E5-4D80-A8BD-C7DD2C8CD6E0}">
      <dsp:nvSpPr>
        <dsp:cNvPr id="0" name=""/>
        <dsp:cNvSpPr/>
      </dsp:nvSpPr>
      <dsp:spPr>
        <a:xfrm>
          <a:off x="4394812" y="858781"/>
          <a:ext cx="868927" cy="748695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06FA7B-B113-419B-81AA-8ACB4AFF8444}">
      <dsp:nvSpPr>
        <dsp:cNvPr id="0" name=""/>
        <dsp:cNvSpPr/>
      </dsp:nvSpPr>
      <dsp:spPr>
        <a:xfrm>
          <a:off x="3160794" y="0"/>
          <a:ext cx="1887319" cy="163275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de-DE" sz="1600" b="1" kern="1200" dirty="0"/>
            <a:t>Independence</a:t>
          </a:r>
          <a:endParaRPr lang="en-US" sz="1600" kern="1200" dirty="0"/>
        </a:p>
      </dsp:txBody>
      <dsp:txXfrm>
        <a:off x="3473563" y="270582"/>
        <a:ext cx="1261781" cy="1091588"/>
      </dsp:txXfrm>
    </dsp:sp>
    <dsp:sp modelId="{6E291998-36D5-4D19-9EB6-4ACB6F41B40C}">
      <dsp:nvSpPr>
        <dsp:cNvPr id="0" name=""/>
        <dsp:cNvSpPr/>
      </dsp:nvSpPr>
      <dsp:spPr>
        <a:xfrm>
          <a:off x="5408918" y="2258444"/>
          <a:ext cx="868927" cy="748695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05C6C9-94B0-42FE-A05A-A2A219F5C4D4}">
      <dsp:nvSpPr>
        <dsp:cNvPr id="0" name=""/>
        <dsp:cNvSpPr/>
      </dsp:nvSpPr>
      <dsp:spPr>
        <a:xfrm>
          <a:off x="4895704" y="1004252"/>
          <a:ext cx="1887319" cy="163275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de-DE" sz="1600" b="1" kern="1200" dirty="0"/>
            <a:t>Impartiality</a:t>
          </a:r>
          <a:endParaRPr lang="en-US" sz="1600" kern="1200" dirty="0"/>
        </a:p>
      </dsp:txBody>
      <dsp:txXfrm>
        <a:off x="5208473" y="1274834"/>
        <a:ext cx="1261781" cy="1091588"/>
      </dsp:txXfrm>
    </dsp:sp>
    <dsp:sp modelId="{A17DF6E8-8A06-43F5-90D3-E7D390EA6E92}">
      <dsp:nvSpPr>
        <dsp:cNvPr id="0" name=""/>
        <dsp:cNvSpPr/>
      </dsp:nvSpPr>
      <dsp:spPr>
        <a:xfrm>
          <a:off x="4704455" y="3838400"/>
          <a:ext cx="868927" cy="748695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9EF805-599B-4A43-B4F6-6812AF64116E}">
      <dsp:nvSpPr>
        <dsp:cNvPr id="0" name=""/>
        <dsp:cNvSpPr/>
      </dsp:nvSpPr>
      <dsp:spPr>
        <a:xfrm>
          <a:off x="4895704" y="2978495"/>
          <a:ext cx="1887319" cy="163275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de-DE" sz="1600" b="1" kern="1200" dirty="0"/>
            <a:t>Objectivity</a:t>
          </a:r>
          <a:endParaRPr lang="en-US" sz="1600" kern="1200" dirty="0"/>
        </a:p>
      </dsp:txBody>
      <dsp:txXfrm>
        <a:off x="5208473" y="3249077"/>
        <a:ext cx="1261781" cy="1091588"/>
      </dsp:txXfrm>
    </dsp:sp>
    <dsp:sp modelId="{BA978201-A1EC-4417-8501-1DE4567F0E35}">
      <dsp:nvSpPr>
        <dsp:cNvPr id="0" name=""/>
        <dsp:cNvSpPr/>
      </dsp:nvSpPr>
      <dsp:spPr>
        <a:xfrm>
          <a:off x="2956957" y="4002406"/>
          <a:ext cx="868927" cy="748695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647709-7155-4C32-B052-1052F69B45A2}">
      <dsp:nvSpPr>
        <dsp:cNvPr id="0" name=""/>
        <dsp:cNvSpPr/>
      </dsp:nvSpPr>
      <dsp:spPr>
        <a:xfrm>
          <a:off x="3164814" y="3983871"/>
          <a:ext cx="1887319" cy="163275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de-DE" sz="1600" b="1" kern="1200" dirty="0"/>
            <a:t>Accuracy </a:t>
          </a:r>
          <a:endParaRPr lang="en-US" sz="1600" kern="1200" dirty="0"/>
        </a:p>
      </dsp:txBody>
      <dsp:txXfrm>
        <a:off x="3477583" y="4254453"/>
        <a:ext cx="1261781" cy="1091588"/>
      </dsp:txXfrm>
    </dsp:sp>
    <dsp:sp modelId="{D3AA2DC1-29AB-49F3-9914-2C5313B1933F}">
      <dsp:nvSpPr>
        <dsp:cNvPr id="0" name=""/>
        <dsp:cNvSpPr/>
      </dsp:nvSpPr>
      <dsp:spPr>
        <a:xfrm>
          <a:off x="1926244" y="2603305"/>
          <a:ext cx="868927" cy="748695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AAC205-9F7B-42CF-92AE-F735F51CE7D5}">
      <dsp:nvSpPr>
        <dsp:cNvPr id="0" name=""/>
        <dsp:cNvSpPr/>
      </dsp:nvSpPr>
      <dsp:spPr>
        <a:xfrm>
          <a:off x="1425888" y="2979619"/>
          <a:ext cx="1887319" cy="163275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de-DE" sz="1600" b="1" kern="1200" dirty="0"/>
            <a:t>Consistency</a:t>
          </a:r>
          <a:endParaRPr lang="en-US" sz="1600" kern="1200" dirty="0"/>
        </a:p>
      </dsp:txBody>
      <dsp:txXfrm>
        <a:off x="1738657" y="3250201"/>
        <a:ext cx="1261781" cy="1091588"/>
      </dsp:txXfrm>
    </dsp:sp>
    <dsp:sp modelId="{578718AA-8629-4365-AA6C-BFDD3924B210}">
      <dsp:nvSpPr>
        <dsp:cNvPr id="0" name=""/>
        <dsp:cNvSpPr/>
      </dsp:nvSpPr>
      <dsp:spPr>
        <a:xfrm>
          <a:off x="1425888" y="1002005"/>
          <a:ext cx="1887319" cy="163275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1500" b="1" kern="1200" dirty="0"/>
            <a:t>Confidentiality</a:t>
          </a:r>
          <a:endParaRPr lang="en-US" sz="1500" b="1" kern="1200" dirty="0"/>
        </a:p>
      </dsp:txBody>
      <dsp:txXfrm>
        <a:off x="1738657" y="1272587"/>
        <a:ext cx="1261781" cy="10915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5364A-B1D0-413A-80DF-CDE829153BD7}" type="datetimeFigureOut">
              <a:rPr lang="pl-PL" smtClean="0"/>
              <a:t>07.06.2021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AB2D7-FAA3-4560-89EF-67CEA7737D9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895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5666" y="8687969"/>
            <a:ext cx="2972334" cy="45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1pPr>
            <a:lvl2pPr marL="742950" indent="-28575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2pPr>
            <a:lvl3pPr marL="11430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3pPr>
            <a:lvl4pPr marL="16002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4pPr>
            <a:lvl5pPr marL="20574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1F596DD-7807-49D0-BF22-1B3841D186E0}" type="slidenum">
              <a:rPr lang="de-DE" altLang="de-DE" b="0"/>
              <a:pPr algn="r" eaLnBrk="1" hangingPunct="1">
                <a:spcBef>
                  <a:spcPct val="0"/>
                </a:spcBef>
              </a:pPr>
              <a:t>2</a:t>
            </a:fld>
            <a:endParaRPr lang="de-DE" altLang="de-DE" b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7" y="4343987"/>
            <a:ext cx="5028132" cy="41130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Clr>
                <a:schemeClr val="hlink"/>
              </a:buClr>
            </a:pPr>
            <a:r>
              <a:rPr lang="en-GB" sz="16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Evaluated as they are</a:t>
            </a:r>
          </a:p>
          <a:p>
            <a:pPr marL="0" indent="0" eaLnBrk="1" hangingPunct="1">
              <a:buClr>
                <a:schemeClr val="hlink"/>
              </a:buClr>
            </a:pPr>
            <a:r>
              <a:rPr lang="en-US" altLang="de-DE" sz="1600" b="0" u="none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evaluate each proposal as submitted; meaning on its own merit, not its potential if certain changes were to be made</a:t>
            </a:r>
            <a:endParaRPr lang="de-DE" altLang="de-DE" sz="1600" b="0" u="none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0" indent="0" eaLnBrk="1" hangingPunct="1">
              <a:buClr>
                <a:schemeClr val="hlink"/>
              </a:buClr>
            </a:pPr>
            <a:r>
              <a:rPr lang="de-DE" altLang="de-DE" sz="1600" b="1" u="none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Admissible</a:t>
            </a:r>
          </a:p>
          <a:p>
            <a:pPr marL="285750" lvl="2" indent="-285750" eaLnBrk="1" hangingPunct="1">
              <a:buClr>
                <a:schemeClr val="hlink"/>
              </a:buClr>
              <a:buFont typeface="Arial" panose="020B0604020202020204" pitchFamily="34" charset="0"/>
              <a:buChar char="•"/>
            </a:pPr>
            <a:r>
              <a:rPr lang="de-DE" altLang="de-DE" sz="1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readable, accessible and printable </a:t>
            </a:r>
          </a:p>
          <a:p>
            <a:pPr marL="285750" lvl="2" indent="-285750" eaLnBrk="1" hangingPunct="1">
              <a:buClr>
                <a:schemeClr val="hlink"/>
              </a:buClr>
              <a:buFont typeface="Arial" panose="020B0604020202020204" pitchFamily="34" charset="0"/>
              <a:buChar char="•"/>
            </a:pPr>
            <a:r>
              <a:rPr lang="de-DE" altLang="de-DE" sz="1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complete: 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</a:rPr>
              <a:t>part A (administrative forms) and part B (both docs)</a:t>
            </a:r>
            <a:br>
              <a:rPr lang="de-DE" altLang="de-DE" sz="1600" b="0" dirty="0">
                <a:solidFill>
                  <a:schemeClr val="tx2"/>
                </a:solidFill>
                <a:latin typeface="+mn-lt"/>
              </a:rPr>
            </a:br>
            <a:r>
              <a:rPr lang="de-DE" altLang="de-DE" sz="1600" dirty="0">
                <a:solidFill>
                  <a:schemeClr val="tx2"/>
                </a:solidFill>
                <a:latin typeface="+mn-lt"/>
              </a:rPr>
              <a:t>for GF: letter of commitment from outgoing host institution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</a:rPr>
              <a:t>)</a:t>
            </a:r>
          </a:p>
          <a:p>
            <a:pPr marL="0" lvl="2" indent="0" eaLnBrk="1" hangingPunct="1">
              <a:buClr>
                <a:schemeClr val="hlink"/>
              </a:buClr>
            </a:pPr>
            <a:r>
              <a:rPr lang="de-DE" altLang="de-DE" sz="1600" b="1" u="none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Eligible</a:t>
            </a:r>
          </a:p>
          <a:p>
            <a:pPr marL="0" indent="0" eaLnBrk="1" hangingPunct="1">
              <a:buClr>
                <a:schemeClr val="hlink"/>
              </a:buClr>
            </a:pPr>
            <a:r>
              <a:rPr lang="de-DE" altLang="de-DE" sz="1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formal criteria as in Work Programme, e.g.  </a:t>
            </a:r>
            <a:endParaRPr lang="de-DE" altLang="de-DE" sz="1600" b="0" dirty="0">
              <a:solidFill>
                <a:schemeClr val="tx2"/>
              </a:solidFill>
              <a:latin typeface="+mn-lt"/>
            </a:endParaRPr>
          </a:p>
          <a:p>
            <a:pPr marL="438150" eaLnBrk="1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altLang="de-DE" sz="1600" b="0" dirty="0">
                <a:solidFill>
                  <a:schemeClr val="tx2"/>
                </a:solidFill>
                <a:latin typeface="+mn-lt"/>
              </a:rPr>
              <a:t>minimum number / type of participating organisations:</a:t>
            </a:r>
          </a:p>
          <a:p>
            <a:pPr marL="800100" lvl="1" eaLnBrk="1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de-DE" altLang="de-DE" sz="1600" b="0" dirty="0">
                <a:solidFill>
                  <a:schemeClr val="tx2"/>
                </a:solidFill>
                <a:latin typeface="+mn-lt"/>
              </a:rPr>
              <a:t>EF/GF: 1 beneficiary located in MS/AC (host)</a:t>
            </a:r>
          </a:p>
          <a:p>
            <a:pPr marL="800100" lvl="1" eaLnBrk="1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de-DE" altLang="de-DE" sz="1600" b="0" dirty="0">
                <a:solidFill>
                  <a:schemeClr val="tx2"/>
                </a:solidFill>
                <a:latin typeface="+mn-lt"/>
              </a:rPr>
              <a:t>for GF in addition 1 partner organisation in Third Country (TC) 	</a:t>
            </a:r>
          </a:p>
          <a:p>
            <a:pPr marL="438150" eaLnBrk="1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altLang="de-DE" sz="1600" b="0" dirty="0">
                <a:solidFill>
                  <a:schemeClr val="tx2"/>
                </a:solidFill>
                <a:latin typeface="+mn-lt"/>
              </a:rPr>
              <a:t>mobility rule, </a:t>
            </a:r>
          </a:p>
          <a:p>
            <a:pPr marL="438150" eaLnBrk="1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altLang="de-DE" sz="1600" b="0" dirty="0">
                <a:solidFill>
                  <a:schemeClr val="tx2"/>
                </a:solidFill>
                <a:latin typeface="+mn-lt"/>
              </a:rPr>
              <a:t>research experience – 8 years limit</a:t>
            </a:r>
            <a:endParaRPr lang="lt-LT" altLang="de-DE" sz="1600" b="0" dirty="0">
              <a:solidFill>
                <a:schemeClr val="tx2"/>
              </a:solidFill>
              <a:latin typeface="+mn-lt"/>
            </a:endParaRPr>
          </a:p>
          <a:p>
            <a:pPr marL="438150" eaLnBrk="1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lt-LT" altLang="de-DE" sz="1600" b="0" dirty="0">
                <a:solidFill>
                  <a:schemeClr val="tx2"/>
                </a:solidFill>
                <a:latin typeface="+mn-lt"/>
              </a:rPr>
              <a:t>host gender equality plan – mandatory from 2022</a:t>
            </a:r>
            <a:endParaRPr lang="de-DE" altLang="de-DE" sz="1600" b="0" dirty="0">
              <a:solidFill>
                <a:schemeClr val="tx2"/>
              </a:solidFill>
              <a:latin typeface="+mn-lt"/>
            </a:endParaRPr>
          </a:p>
          <a:p>
            <a:pPr marL="0" indent="0" eaLnBrk="1" hangingPunct="1">
              <a:buClr>
                <a:schemeClr val="hlink"/>
              </a:buClr>
            </a:pPr>
            <a:r>
              <a:rPr lang="de-DE" altLang="de-DE" sz="1600" b="1" u="none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Operational Capacity</a:t>
            </a:r>
          </a:p>
          <a:p>
            <a:pPr marL="285750" indent="-285750" eaLnBrk="1" hangingPunct="1">
              <a:buClr>
                <a:schemeClr val="hlink"/>
              </a:buClr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relates to whether the beneficiary has/will have the operational resources and capacity to implement the action – from Part B Section 5</a:t>
            </a:r>
            <a:endParaRPr lang="de-DE" sz="1600" b="0" dirty="0">
              <a:solidFill>
                <a:srgbClr val="707070"/>
              </a:solidFill>
              <a:latin typeface="+mn-lt"/>
            </a:endParaRPr>
          </a:p>
          <a:p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Curriculum Vitae or description of the profile of the applicant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−Relevant publications or achievements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−Relevant previous projects or activities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−Description of any significant infrastructure or any major items of technical equipment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−description of third parties contributing to the work but not represented as project partners</a:t>
            </a:r>
          </a:p>
          <a:p>
            <a:pPr eaLnBrk="1" hangingPunct="1"/>
            <a:endParaRPr lang="fr-FR" altLang="de-DE" dirty="0"/>
          </a:p>
        </p:txBody>
      </p:sp>
    </p:spTree>
    <p:extLst>
      <p:ext uri="{BB962C8B-B14F-4D97-AF65-F5344CB8AC3E}">
        <p14:creationId xmlns:p14="http://schemas.microsoft.com/office/powerpoint/2010/main" val="8656274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4881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4881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Green Charter -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constitutes a code of good practice for all recipients of MSCA funding – both individuals and institutions – and promotes the mainstreaming of environmental considerations in all aspects of project implementation.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397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b="1" dirty="0"/>
              <a:t>Public engagement</a:t>
            </a:r>
          </a:p>
          <a:p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Engagement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all societal actors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researchers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industry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policy-makers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civil  society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– and their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joint participation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 the research and innovation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process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in  accordance with the value of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inclusiveness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as reflected in the Charter of  Fundamental Rights of the European Union. A sound framework for excellence in  Research &amp; Innovation entails that the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societal challenges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are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framed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on the  basis of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widely representative social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economic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ethical concerns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common  principles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Moreover,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mutual learning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agreed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practices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are needed to develop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joint solutions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societal problems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opportunities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and to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pre-empt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possible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public value failures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 future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innovation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b="1" dirty="0"/>
              <a:t>Gender Equality</a:t>
            </a:r>
          </a:p>
          <a:p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Engagement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means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that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actors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women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men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– are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on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board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underrepresentation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women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must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be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addressed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Research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institutions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in  particular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their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human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resources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management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need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to be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modernized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gender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dimension</a:t>
            </a:r>
            <a:r>
              <a:rPr lang="es-E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must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be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integrated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research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s-ES" sz="1200" b="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innovation</a:t>
            </a:r>
            <a:r>
              <a:rPr lang="es-ES" sz="1200" b="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content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b="1" dirty="0"/>
              <a:t>Science Education</a:t>
            </a:r>
          </a:p>
          <a:p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Europe must not only increase its number of researchers, it also needs to 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enhance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current education process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better equip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future researchers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 other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societal actors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with the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necessary knowledge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tools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fully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participate 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take responsibility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 the research and innovation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process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There is an urgent  need to boost the interest of children and youth in </a:t>
            </a:r>
            <a:r>
              <a:rPr lang="en-US" sz="1200" kern="1200" dirty="0" err="1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maths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science and  technology, so they can become the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researchers of tomorrow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and contribute to a 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science-literate society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Creative thinking calls for science education as a means  to make change happen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b="1" dirty="0"/>
              <a:t>Open Access (Open Science)</a:t>
            </a:r>
          </a:p>
          <a:p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 order to be responsible, research and innovation must be both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transparent 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accessible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Our fourth key is to make Open Access a reality. This means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giving  free online access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the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results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publicly-funded research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publications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).  This will boost innovation and further increase the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scientific results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by all  societal actors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b="1" dirty="0"/>
              <a:t>Ethics</a:t>
            </a:r>
          </a:p>
          <a:p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European society is based on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shared values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In order to adequately respond to 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societal challenges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research and innovation must respect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fundamental rights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 the highest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ethical standards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Beyond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 mandatory legal aspects, this aims to  ensure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increased societal relevance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acceptability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 research and innovation 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outcomes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 Ethics should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not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be perceived as a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constraint 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research and  innovation, but rather as a way of </a:t>
            </a:r>
            <a:r>
              <a:rPr lang="en-US" sz="10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ensuring high quality results</a:t>
            </a:r>
            <a:r>
              <a:rPr lang="en-US" sz="10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b="1" dirty="0"/>
              <a:t>Governance</a:t>
            </a:r>
          </a:p>
          <a:p>
            <a:pPr marL="12700" marR="5080">
              <a:lnSpc>
                <a:spcPct val="100800"/>
              </a:lnSpc>
              <a:spcBef>
                <a:spcPts val="890"/>
              </a:spcBef>
            </a:pP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Policymakers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also have a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responsibility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prevent harmful or unethical  developments in research and innovation. The umbrella for all the others: aim is to develop 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harmonious models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for Responsible Research and Innovation that </a:t>
            </a:r>
            <a:r>
              <a:rPr lang="en-US" sz="1200" b="1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integrate </a:t>
            </a:r>
            <a:r>
              <a:rPr lang="en-US" sz="1200" kern="12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public  engagement, gender equality, science education, open access and ethics’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AB2D7-FAA3-4560-89EF-67CEA7737D91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13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704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7041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7041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7041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of more general advice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AB2D7-FAA3-4560-89EF-67CEA7737D91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1052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23C2A-259F-4937-A19A-BFC075C08454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1920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5666" y="8687969"/>
            <a:ext cx="2972334" cy="45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1pPr>
            <a:lvl2pPr marL="742950" indent="-28575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2pPr>
            <a:lvl3pPr marL="11430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3pPr>
            <a:lvl4pPr marL="16002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4pPr>
            <a:lvl5pPr marL="20574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1F596DD-7807-49D0-BF22-1B3841D186E0}" type="slidenum">
              <a:rPr lang="de-DE" altLang="de-DE" b="0"/>
              <a:pPr algn="r" eaLnBrk="1" hangingPunct="1">
                <a:spcBef>
                  <a:spcPct val="0"/>
                </a:spcBef>
              </a:pPr>
              <a:t>4</a:t>
            </a:fld>
            <a:endParaRPr lang="de-DE" altLang="de-DE" b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7" y="4343987"/>
            <a:ext cx="5028132" cy="41130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lt-LT" altLang="de-DE" dirty="0" smtClean="0"/>
              <a:t>Experts are appointed by REA</a:t>
            </a:r>
            <a:endParaRPr lang="fr-FR" altLang="de-DE" dirty="0"/>
          </a:p>
        </p:txBody>
      </p:sp>
    </p:spTree>
    <p:extLst>
      <p:ext uri="{BB962C8B-B14F-4D97-AF65-F5344CB8AC3E}">
        <p14:creationId xmlns:p14="http://schemas.microsoft.com/office/powerpoint/2010/main" val="2136139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5666" y="8687969"/>
            <a:ext cx="2972334" cy="45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1pPr>
            <a:lvl2pPr marL="742950" indent="-28575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2pPr>
            <a:lvl3pPr marL="11430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3pPr>
            <a:lvl4pPr marL="16002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4pPr>
            <a:lvl5pPr marL="20574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1F596DD-7807-49D0-BF22-1B3841D186E0}" type="slidenum">
              <a:rPr lang="de-DE" altLang="de-DE" b="0"/>
              <a:pPr algn="r" eaLnBrk="1" hangingPunct="1">
                <a:spcBef>
                  <a:spcPct val="0"/>
                </a:spcBef>
              </a:pPr>
              <a:t>5</a:t>
            </a:fld>
            <a:endParaRPr lang="de-DE" altLang="de-DE" b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7" y="4343987"/>
            <a:ext cx="5028132" cy="41130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de-DE" b="1" dirty="0"/>
              <a:t>Independence</a:t>
            </a:r>
          </a:p>
          <a:p>
            <a:pPr eaLnBrk="1" hangingPunct="1"/>
            <a:r>
              <a:rPr lang="en-US" altLang="de-DE" dirty="0"/>
              <a:t>−are evaluating in a personal capacity</a:t>
            </a:r>
          </a:p>
          <a:p>
            <a:pPr eaLnBrk="1" hangingPunct="1"/>
            <a:r>
              <a:rPr lang="en-US" altLang="de-DE" dirty="0"/>
              <a:t>−represent neither your employer, nor your country! </a:t>
            </a:r>
          </a:p>
          <a:p>
            <a:pPr eaLnBrk="1" hangingPunct="1"/>
            <a:r>
              <a:rPr lang="en-US" altLang="de-DE" b="1" dirty="0"/>
              <a:t>Impartiality</a:t>
            </a:r>
          </a:p>
          <a:p>
            <a:pPr eaLnBrk="1" hangingPunct="1"/>
            <a:r>
              <a:rPr lang="en-US" altLang="de-DE" dirty="0"/>
              <a:t>−must treat all proposals equally and evaluate them impartially on their merits, irrespective of their origin or the identity of the applicants</a:t>
            </a:r>
          </a:p>
          <a:p>
            <a:pPr eaLnBrk="1" hangingPunct="1"/>
            <a:r>
              <a:rPr lang="en-US" altLang="de-DE" b="1" dirty="0"/>
              <a:t>Objectivity</a:t>
            </a:r>
          </a:p>
          <a:p>
            <a:pPr eaLnBrk="1" hangingPunct="1"/>
            <a:r>
              <a:rPr lang="en-US" altLang="de-DE" dirty="0"/>
              <a:t>−evaluate each proposal as submitted; </a:t>
            </a:r>
            <a:r>
              <a:rPr lang="en-US" altLang="de-DE" dirty="0" smtClean="0"/>
              <a:t>meaning</a:t>
            </a:r>
            <a:r>
              <a:rPr lang="lt-LT" altLang="de-DE" dirty="0" smtClean="0"/>
              <a:t> </a:t>
            </a:r>
            <a:r>
              <a:rPr lang="en-US" altLang="de-DE" dirty="0" smtClean="0"/>
              <a:t>on </a:t>
            </a:r>
            <a:r>
              <a:rPr lang="en-US" altLang="de-DE" dirty="0"/>
              <a:t>its own merit, not its potential if certain changes were to be made</a:t>
            </a:r>
          </a:p>
          <a:p>
            <a:pPr eaLnBrk="1" hangingPunct="1"/>
            <a:r>
              <a:rPr lang="en-US" altLang="de-DE" b="1" dirty="0"/>
              <a:t>Accuracy </a:t>
            </a:r>
          </a:p>
          <a:p>
            <a:pPr eaLnBrk="1" hangingPunct="1"/>
            <a:r>
              <a:rPr lang="en-US" altLang="de-DE" dirty="0"/>
              <a:t>−make judgment against the official evaluation criteria </a:t>
            </a:r>
            <a:r>
              <a:rPr lang="de-DE" altLang="de-DE" sz="1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set out in the Work Programme (</a:t>
            </a:r>
            <a:r>
              <a:rPr lang="de-DE" altLang="de-DE" sz="10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Excellence, Impact, Implementation</a:t>
            </a:r>
            <a:r>
              <a:rPr lang="de-DE" altLang="de-DE" sz="1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)</a:t>
            </a:r>
            <a:r>
              <a:rPr lang="en-US" altLang="de-DE" dirty="0"/>
              <a:t> and nothing else</a:t>
            </a:r>
          </a:p>
          <a:p>
            <a:pPr eaLnBrk="1" hangingPunct="1"/>
            <a:r>
              <a:rPr lang="en-US" altLang="de-DE" b="1" dirty="0"/>
              <a:t>Consistency</a:t>
            </a:r>
          </a:p>
          <a:p>
            <a:pPr eaLnBrk="1" hangingPunct="1"/>
            <a:r>
              <a:rPr lang="en-US" altLang="de-DE" dirty="0"/>
              <a:t>−apply the same standard of judgment to all proposals</a:t>
            </a:r>
            <a:endParaRPr lang="lt-LT" altLang="de-DE" dirty="0"/>
          </a:p>
          <a:p>
            <a:pPr eaLnBrk="1" hangingPunct="1"/>
            <a:r>
              <a:rPr lang="lt-LT" altLang="de-DE" b="1" dirty="0"/>
              <a:t>Confidentiality</a:t>
            </a:r>
          </a:p>
          <a:p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 not contact applicants or any third</a:t>
            </a:r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parties</a:t>
            </a:r>
            <a:endParaRPr lang="lt-LT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</a:t>
            </a:r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disclose the names of fellow</a:t>
            </a:r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expert</a:t>
            </a:r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</a:t>
            </a:r>
          </a:p>
          <a:p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maintain the confidentiality of documents,</a:t>
            </a:r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paper or electronic, at all times</a:t>
            </a:r>
            <a:endParaRPr lang="fr-FR" altLang="de-DE" dirty="0"/>
          </a:p>
        </p:txBody>
      </p:sp>
    </p:spTree>
    <p:extLst>
      <p:ext uri="{BB962C8B-B14F-4D97-AF65-F5344CB8AC3E}">
        <p14:creationId xmlns:p14="http://schemas.microsoft.com/office/powerpoint/2010/main" val="3703730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Procedure and Actors in the Evaluation Process</a:t>
            </a:r>
          </a:p>
          <a:p>
            <a:r>
              <a:rPr lang="en-US" b="1" dirty="0"/>
              <a:t>REA Staff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Eligibility/admissibility check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Proposal assignment on the basis of descriptors/keywords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</a:t>
            </a:r>
            <a:endParaRPr lang="en-US" b="1" dirty="0"/>
          </a:p>
          <a:p>
            <a:r>
              <a:rPr lang="en-US" b="1" dirty="0"/>
              <a:t>Evaluators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Evaluation of proposals as submitted (without excess pages &amp; their potential with possible</a:t>
            </a:r>
            <a:r>
              <a:rPr lang="en-US" baseline="0" dirty="0"/>
              <a:t> changes) </a:t>
            </a:r>
            <a:r>
              <a:rPr lang="en-US" dirty="0"/>
              <a:t>against the evaluation criteria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Submission of individual evaluation reports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Participation in Consensus discussions / Approval of Consensus Reports</a:t>
            </a:r>
          </a:p>
          <a:p>
            <a:r>
              <a:rPr lang="en-US" dirty="0"/>
              <a:t></a:t>
            </a:r>
          </a:p>
          <a:p>
            <a:r>
              <a:rPr lang="en-US" b="1" dirty="0"/>
              <a:t>Rapporteurs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Drafting ESRs &amp; submission of Consensus Reports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Leading of Consensus Report discussion – not simple averaging of IERs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</a:t>
            </a:r>
          </a:p>
          <a:p>
            <a:r>
              <a:rPr lang="en-US" b="1" dirty="0"/>
              <a:t>Chair &amp; Vice-Chairs Assistance in evaluation management &amp; monitor progress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Do not evaluate proposals; assist/monitor/supervise evaluators/rapporteurs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Quality check individual / consensus / evaluation summary reports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Participate in the central Panel Review/ranking by the Panel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Panel Review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Ensures the consistency of comments &amp; scores given at the consensus stage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Endorses the final scores &amp; comments for each proposal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Prioritises proposals with identical total scores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Recommends a list of proposals in priority order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</a:t>
            </a:r>
          </a:p>
          <a:p>
            <a:r>
              <a:rPr lang="en-US" b="1" dirty="0"/>
              <a:t>Independent Observer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Observe the overall evaluation process, may contact C/VCs &amp; experts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Provide advice / improvement suggestions to the REA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9771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5666" y="8687969"/>
            <a:ext cx="2972334" cy="45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1pPr>
            <a:lvl2pPr marL="742950" indent="-28575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2pPr>
            <a:lvl3pPr marL="11430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3pPr>
            <a:lvl4pPr marL="16002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4pPr>
            <a:lvl5pPr marL="20574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1F596DD-7807-49D0-BF22-1B3841D186E0}" type="slidenum">
              <a:rPr lang="de-DE" altLang="de-DE" b="0"/>
              <a:pPr algn="r" eaLnBrk="1" hangingPunct="1">
                <a:spcBef>
                  <a:spcPct val="0"/>
                </a:spcBef>
              </a:pPr>
              <a:t>7</a:t>
            </a:fld>
            <a:endParaRPr lang="de-DE" altLang="de-DE" b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6" y="4343986"/>
            <a:ext cx="5028132" cy="41130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thorough, systematic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Intense, demanding job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 the evaluation criteria and sub-criteria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Stick to the template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perils of the evaluation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Interdisciplinary pool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Logic of compound criticism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Consensus report = iterative process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Multidiscipline and multi professional origin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Different scientific sensitivities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Overall view impression comparative approach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Details importance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Negotiations process (limitations, personals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strong views, complementarity, compromise)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Extreme cases and process to deal with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ITN-Training 24.-25. Oktober 2016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085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Procedure and Actors in the Evaluation Process</a:t>
            </a:r>
          </a:p>
          <a:p>
            <a:r>
              <a:rPr lang="en-US" b="1" dirty="0"/>
              <a:t>REA Staff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Eligibility/admissibility check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Proposal </a:t>
            </a:r>
            <a:r>
              <a:rPr lang="en-US" b="0" dirty="0" err="1"/>
              <a:t>assignement</a:t>
            </a:r>
            <a:r>
              <a:rPr lang="en-US" b="0" dirty="0"/>
              <a:t> on the basis of descriptors/keywords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</a:t>
            </a:r>
            <a:endParaRPr lang="en-US" b="1" dirty="0"/>
          </a:p>
          <a:p>
            <a:r>
              <a:rPr lang="en-US" b="1" dirty="0"/>
              <a:t>Evaluators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Evaluation of proposals as submitted (without excess pages &amp; their potential with possible</a:t>
            </a:r>
            <a:r>
              <a:rPr lang="en-US" baseline="0" dirty="0"/>
              <a:t> changes) </a:t>
            </a:r>
            <a:r>
              <a:rPr lang="en-US" dirty="0"/>
              <a:t>against the evaluation criteria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Submission of individual evaluation reports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Participation in Consensus discussions / Approval of Consensus Reports</a:t>
            </a:r>
          </a:p>
          <a:p>
            <a:r>
              <a:rPr lang="en-US" dirty="0"/>
              <a:t></a:t>
            </a:r>
          </a:p>
          <a:p>
            <a:r>
              <a:rPr lang="en-US" b="1" dirty="0"/>
              <a:t>Rapporteurs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Drafting ESRs &amp; submission of Consensus Reports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Leading of Consensus Report discussion – not simple averaging of IERs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</a:t>
            </a:r>
          </a:p>
          <a:p>
            <a:r>
              <a:rPr lang="en-US" b="1" dirty="0"/>
              <a:t>Chair &amp; Vice-Chairs Assistance in evaluation management &amp; monitor progress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Do not evaluate proposals; assist/monitor/supervise evaluators/rapporteurs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Quality check individual / consensus / evaluation summary reports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Participate in the central Panel Review/ranking by the Panel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Panel Review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Ensures the consistency of comments &amp; scores given at the consensus stage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Endorses the final scores &amp; comments for each proposal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Prioritises proposals with identical total scores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Recommends a list of proposals in priority order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</a:t>
            </a:r>
          </a:p>
          <a:p>
            <a:r>
              <a:rPr lang="en-US" b="1" dirty="0"/>
              <a:t>Independent Observer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Observe the overall evaluation process, may contact C/VCs &amp; experts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Provide advice / improvement suggestions to the REA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7CC88-E249-4AA1-A3AD-068FFC1BD3E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9032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5666" y="8687969"/>
            <a:ext cx="2972334" cy="45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1pPr>
            <a:lvl2pPr marL="742950" indent="-28575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2pPr>
            <a:lvl3pPr marL="11430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3pPr>
            <a:lvl4pPr marL="16002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4pPr>
            <a:lvl5pPr marL="2057400" indent="-228600" algn="l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MetaCorr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MetaCorr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1F596DD-7807-49D0-BF22-1B3841D186E0}" type="slidenum">
              <a:rPr lang="de-DE" altLang="de-DE" b="0"/>
              <a:pPr algn="r" eaLnBrk="1" hangingPunct="1">
                <a:spcBef>
                  <a:spcPct val="0"/>
                </a:spcBef>
              </a:pPr>
              <a:t>9</a:t>
            </a:fld>
            <a:endParaRPr lang="de-DE" altLang="de-DE" b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6" y="4343986"/>
            <a:ext cx="5028132" cy="41130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</a:t>
            </a:r>
            <a:r>
              <a:rPr lang="lt-L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issues and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selected for funding, required to submit: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–The document that is mandatory under national law notifying activities raising ethics issues or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authorising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such activities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–The ethics committee opinion required under national law</a:t>
            </a:r>
          </a:p>
          <a:p>
            <a:pPr eaLnBrk="1" hangingPunct="1"/>
            <a:endParaRPr lang="fr-FR" alt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ITN-Training 24.-25. Oktober 2016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841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reading the report you will find statements like: “rather unfocused ”, not fully comprehensive ”, not sufficiently ”, underestimated ”…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Applicant can only be penalized once for a mistake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Careful assessment that no contradiction is present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projects are evaluated independently and not in comparison with other proposals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Disregard excess pages marked with a watermark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final report is a condensed version of remarks, which are supported by all evaluators. Only a subset of remarks in the initial evaluation reports will make it in the final report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scores need to reflect exactly the consensus report carefully weighting negatives and positives - e.g. a score of ‘4.0’ cannot be supported with evaluation remarks stating ‘excellent’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AB2D7-FAA3-4560-89EF-67CEA7737D91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7542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5E064E-EA44-4D87-8BEF-464F1A794D67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968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5EADDC-09F3-4985-836F-16DA660B298D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717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C687CE-89E7-416F-B09C-A1BF947861D3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621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6470-7BA7-454E-BE22-3EF2EA3FA0D6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504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E434-676C-42D6-AE2B-BA1C7DE0659D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02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7785-CDBB-4ED3-BCAF-A6DC6DBB403E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38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CF5D-6CC9-4290-B342-A8782AFDB8CD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86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E389-6A5C-4B7A-A6A6-C28707002964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17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DEBA-E927-4C3A-82D1-ED31D7EF45A2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63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D2A8-C9FD-47D7-AE4A-579991893AA6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91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BBF3-0159-4BE8-A35C-5F4199D15C44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3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D5AA72-FDDB-409E-8A9A-AAB1BEC86491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9078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6A1F-5B52-44D8-B867-F670A4EA438C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93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113-DD9C-424C-9BF7-7FC1D5749A7E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731465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968A-914F-4098-89B1-291FC042A6C4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3047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6308-25A0-4185-9779-74B484D7CDA1}" type="datetime1">
              <a:rPr lang="pl-PL" smtClean="0"/>
              <a:t>07.06.2021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31856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3DC3-388A-4940-83F5-F99A94E5C9D1}" type="datetime1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50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851774-E755-4911-86F9-FA7885D00930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754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717958-B87C-4744-B2DA-53A952FF8DA2}" type="datetime1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945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F71029-396E-49D4-9CAB-9A881F431416}" type="datetime1">
              <a:rPr lang="pl-PL" smtClean="0"/>
              <a:t>07.06.2021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498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A51ED-0500-4609-B15E-E3D07D071EC3}" type="datetime1">
              <a:rPr lang="pl-PL" smtClean="0"/>
              <a:t>07.06.2021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817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338968-EF14-4448-A4C2-39356350BE9F}" type="datetime1">
              <a:rPr lang="pl-PL" smtClean="0"/>
              <a:t>07.06.2021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508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E8EC06-0A3F-4A26-8BC3-804C7E8F8CAF}" type="datetime1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2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D976ED-7B26-4C3D-B23E-73AA7BC73EFE}" type="datetime1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841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5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image" Target="../media/image5.jp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5536" y="2924944"/>
            <a:ext cx="8229600" cy="132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59964"/>
            <a:ext cx="46085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973"/>
            <a:ext cx="6461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33" y="6123110"/>
            <a:ext cx="77311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41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203032" cy="685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8A59E-C07A-4FDA-B7B0-A08E95D398D8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2195513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685" y="620688"/>
            <a:ext cx="149383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065963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877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2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rgbClr val="1F287D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v"/>
        <a:defRPr sz="1800" b="1" kern="1200">
          <a:solidFill>
            <a:srgbClr val="1F287D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A2B9B-6F30-47A8-AF09-DD6798695D83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2017713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869" y="5170017"/>
            <a:ext cx="27003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357" y="5556721"/>
            <a:ext cx="31146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97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9" r:id="rId2"/>
    <p:sldLayoutId id="214748368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3920" y="3933056"/>
            <a:ext cx="8229600" cy="1368152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1F287D"/>
                </a:solidFill>
              </a:rPr>
              <a:t>Marie Skłodowska-Curie Actions</a:t>
            </a:r>
            <a:br>
              <a:rPr lang="en-US" sz="2800" b="1" dirty="0">
                <a:solidFill>
                  <a:srgbClr val="1F287D"/>
                </a:solidFill>
              </a:rPr>
            </a:br>
            <a:r>
              <a:rPr lang="en-US" sz="2800" b="1" dirty="0">
                <a:solidFill>
                  <a:srgbClr val="1F287D"/>
                </a:solidFill>
              </a:rPr>
              <a:t> PF – Postdoctoral </a:t>
            </a:r>
            <a:r>
              <a:rPr lang="en-US" sz="2800" b="1" dirty="0" err="1">
                <a:solidFill>
                  <a:srgbClr val="1F287D"/>
                </a:solidFill>
              </a:rPr>
              <a:t>Fellowhips</a:t>
            </a:r>
            <a:r>
              <a:rPr lang="en-US" sz="2800" b="1" dirty="0">
                <a:solidFill>
                  <a:srgbClr val="1F287D"/>
                </a:solidFill>
              </a:rPr>
              <a:t/>
            </a:r>
            <a:br>
              <a:rPr lang="en-US" sz="2800" b="1" dirty="0">
                <a:solidFill>
                  <a:srgbClr val="1F287D"/>
                </a:solidFill>
              </a:rPr>
            </a:br>
            <a:r>
              <a:rPr lang="en-GB" sz="2800" b="1" dirty="0">
                <a:solidFill>
                  <a:srgbClr val="1F287D"/>
                </a:solidFill>
              </a:rPr>
              <a:t>How are projects evaluated? </a:t>
            </a:r>
            <a:r>
              <a:rPr lang="pl-PL" sz="2800" b="1" dirty="0">
                <a:solidFill>
                  <a:srgbClr val="1F287D"/>
                </a:solidFill>
              </a:rPr>
              <a:t>  </a:t>
            </a:r>
          </a:p>
        </p:txBody>
      </p:sp>
      <p:sp>
        <p:nvSpPr>
          <p:cNvPr id="22" name="Tytuł 1"/>
          <p:cNvSpPr txBox="1">
            <a:spLocks/>
          </p:cNvSpPr>
          <p:nvPr/>
        </p:nvSpPr>
        <p:spPr>
          <a:xfrm>
            <a:off x="483920" y="515719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2000" b="1" dirty="0">
                <a:solidFill>
                  <a:srgbClr val="1F287D"/>
                </a:solidFill>
              </a:rPr>
              <a:t>Viktoras Mongirdas</a:t>
            </a:r>
            <a:endParaRPr lang="en-US" sz="2000" b="1" dirty="0">
              <a:solidFill>
                <a:srgbClr val="1F287D"/>
              </a:solidFill>
            </a:endParaRPr>
          </a:p>
        </p:txBody>
      </p:sp>
      <p:sp>
        <p:nvSpPr>
          <p:cNvPr id="23" name="Tytuł 1"/>
          <p:cNvSpPr txBox="1">
            <a:spLocks/>
          </p:cNvSpPr>
          <p:nvPr/>
        </p:nvSpPr>
        <p:spPr>
          <a:xfrm>
            <a:off x="5325184" y="198396"/>
            <a:ext cx="345638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t-LT" sz="1600" b="1" dirty="0">
                <a:solidFill>
                  <a:srgbClr val="1F287D"/>
                </a:solidFill>
              </a:rPr>
              <a:t>Riga</a:t>
            </a:r>
            <a:r>
              <a:rPr lang="en-GB" sz="1600" b="1" dirty="0">
                <a:solidFill>
                  <a:srgbClr val="1F287D"/>
                </a:solidFill>
              </a:rPr>
              <a:t>, </a:t>
            </a:r>
            <a:r>
              <a:rPr lang="lt-LT" sz="1600" b="1" dirty="0">
                <a:solidFill>
                  <a:srgbClr val="1F287D"/>
                </a:solidFill>
              </a:rPr>
              <a:t>7-8 June </a:t>
            </a:r>
            <a:r>
              <a:rPr lang="en-GB" sz="1600" b="1" dirty="0">
                <a:solidFill>
                  <a:srgbClr val="1F287D"/>
                </a:solidFill>
              </a:rPr>
              <a:t>20</a:t>
            </a:r>
            <a:r>
              <a:rPr lang="lt-LT" sz="1600" b="1" dirty="0">
                <a:solidFill>
                  <a:srgbClr val="1F287D"/>
                </a:solidFill>
              </a:rPr>
              <a:t>21</a:t>
            </a:r>
            <a:endParaRPr lang="en-GB" sz="1600" b="1" dirty="0">
              <a:solidFill>
                <a:srgbClr val="1F28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39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type="subTitle" idx="1"/>
          </p:nvPr>
        </p:nvSpPr>
        <p:spPr>
          <a:xfrm>
            <a:off x="18614" y="1628800"/>
            <a:ext cx="5256584" cy="4503850"/>
          </a:xfrm>
        </p:spPr>
        <p:txBody>
          <a:bodyPr>
            <a:normAutofit/>
          </a:bodyPr>
          <a:lstStyle/>
          <a:p>
            <a:pPr marL="0" indent="0" algn="l">
              <a:buFont typeface="Arial" charset="0"/>
              <a:buNone/>
              <a:defRPr/>
            </a:pPr>
            <a:r>
              <a:rPr lang="en-AU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Each expert draft a </a:t>
            </a:r>
            <a:r>
              <a:rPr lang="en-AU" u="sng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IER (individual evaluation report</a:t>
            </a:r>
            <a:r>
              <a:rPr lang="en-AU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) for each proposal assigned</a:t>
            </a:r>
          </a:p>
          <a:p>
            <a:pPr marL="0" indent="0" algn="l">
              <a:buFont typeface="Arial" charset="0"/>
              <a:buNone/>
              <a:defRPr/>
            </a:pPr>
            <a:endParaRPr lang="en-AU" dirty="0">
              <a:solidFill>
                <a:schemeClr val="tx2"/>
              </a:solidFill>
              <a:latin typeface="+mj-lt"/>
              <a:ea typeface="+mn-ea"/>
              <a:cs typeface="+mn-cs"/>
            </a:endParaRPr>
          </a:p>
          <a:p>
            <a:pPr marL="285750" indent="-285750" algn="l">
              <a:buFont typeface="Wingdings" panose="05000000000000000000" pitchFamily="2" charset="2"/>
              <a:buChar char="v"/>
              <a:defRPr/>
            </a:pPr>
            <a:r>
              <a:rPr lang="en-AU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List </a:t>
            </a:r>
            <a:r>
              <a:rPr lang="en-AU" b="1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strengths and weaknesses </a:t>
            </a:r>
            <a:r>
              <a:rPr lang="en-AU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in bullet point format</a:t>
            </a:r>
          </a:p>
          <a:p>
            <a:pPr marL="285750" indent="-285750" algn="l">
              <a:buFont typeface="Wingdings" panose="05000000000000000000" pitchFamily="2" charset="2"/>
              <a:buChar char="v"/>
              <a:defRPr/>
            </a:pPr>
            <a:r>
              <a:rPr lang="en-AU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Under each sub-criterion</a:t>
            </a:r>
          </a:p>
          <a:p>
            <a:pPr marL="285750" indent="-285750" algn="l">
              <a:buFont typeface="Wingdings" panose="05000000000000000000" pitchFamily="2" charset="2"/>
              <a:buChar char="v"/>
              <a:defRPr/>
            </a:pPr>
            <a:r>
              <a:rPr lang="en-AU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For each criterion (excellence, Impact and Implementation)</a:t>
            </a:r>
          </a:p>
          <a:p>
            <a:pPr marL="0" indent="0" algn="l">
              <a:buFont typeface="Arial" charset="0"/>
              <a:buNone/>
              <a:defRPr/>
            </a:pPr>
            <a:endParaRPr lang="en-AU" dirty="0">
              <a:solidFill>
                <a:schemeClr val="tx2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772" name="Marcador de número de diapositiva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Clr>
                <a:srgbClr val="FF0000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Clr>
                <a:srgbClr val="FF0000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Clr>
                <a:srgbClr val="FF0000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Clr>
                <a:srgbClr val="FF0000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6A04BC0E-AC27-7045-8E65-D2CD574384FB}" type="slidenum">
              <a:rPr lang="es-ES" sz="900">
                <a:solidFill>
                  <a:schemeClr val="bg1"/>
                </a:solidFill>
              </a:rPr>
              <a:pPr/>
              <a:t>10</a:t>
            </a:fld>
            <a:endParaRPr lang="es-ES" sz="900">
              <a:solidFill>
                <a:schemeClr val="bg1"/>
              </a:solidFill>
            </a:endParaRPr>
          </a:p>
        </p:txBody>
      </p:sp>
      <p:pic>
        <p:nvPicPr>
          <p:cNvPr id="32773" name="Imagen 5" descr="Captura de pantalla 2015-10-25 a las 17.22.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51248"/>
            <a:ext cx="3995936" cy="507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6 Marcador de número de diapositiva"/>
          <p:cNvSpPr txBox="1">
            <a:spLocks/>
          </p:cNvSpPr>
          <p:nvPr/>
        </p:nvSpPr>
        <p:spPr>
          <a:xfrm>
            <a:off x="7031090" y="65018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FADFE-3B8F-471C-ABF0-DBC7717ECBBC}" type="slidenum">
              <a:rPr lang="es-ES" sz="1000" smtClean="0"/>
              <a:pPr/>
              <a:t>10</a:t>
            </a:fld>
            <a:endParaRPr lang="es-ES" sz="10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79511" y="221776"/>
            <a:ext cx="8964487" cy="758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Individual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Evaluation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Report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(IER)</a:t>
            </a:r>
          </a:p>
        </p:txBody>
      </p:sp>
      <p:sp>
        <p:nvSpPr>
          <p:cNvPr id="10" name="1 CuadroTexto"/>
          <p:cNvSpPr txBox="1"/>
          <p:nvPr/>
        </p:nvSpPr>
        <p:spPr>
          <a:xfrm>
            <a:off x="179511" y="5642772"/>
            <a:ext cx="4608513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3 </a:t>
            </a:r>
            <a:r>
              <a:rPr lang="es-ES" dirty="0" err="1"/>
              <a:t>experts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different</a:t>
            </a:r>
            <a:r>
              <a:rPr lang="es-ES" dirty="0"/>
              <a:t> </a:t>
            </a:r>
            <a:r>
              <a:rPr lang="es-ES" dirty="0" err="1"/>
              <a:t>expertise</a:t>
            </a:r>
            <a:r>
              <a:rPr lang="es-E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to “</a:t>
            </a:r>
            <a:r>
              <a:rPr lang="es-ES" dirty="0" err="1"/>
              <a:t>sell</a:t>
            </a:r>
            <a:r>
              <a:rPr lang="es-ES" dirty="0"/>
              <a:t>”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dirty="0" err="1"/>
              <a:t>project</a:t>
            </a:r>
            <a:r>
              <a:rPr lang="es-ES" dirty="0"/>
              <a:t> </a:t>
            </a:r>
            <a:r>
              <a:rPr lang="es-ES" dirty="0" err="1"/>
              <a:t>while</a:t>
            </a:r>
            <a:r>
              <a:rPr lang="es-ES" dirty="0"/>
              <a:t> </a:t>
            </a:r>
            <a:r>
              <a:rPr lang="es-ES" dirty="0" err="1"/>
              <a:t>keeping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technical</a:t>
            </a:r>
            <a:r>
              <a:rPr lang="es-ES" dirty="0"/>
              <a:t> </a:t>
            </a:r>
            <a:r>
              <a:rPr lang="es-ES" dirty="0" err="1"/>
              <a:t>information</a:t>
            </a:r>
            <a:r>
              <a:rPr lang="es-ES" dirty="0"/>
              <a:t> </a:t>
            </a:r>
            <a:r>
              <a:rPr lang="es-ES" dirty="0" err="1"/>
              <a:t>right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9001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6 Marcador de número de diapositiva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FADFE-3B8F-471C-ABF0-DBC7717ECBBC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18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How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are IF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proposals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scored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?</a:t>
            </a:r>
          </a:p>
        </p:txBody>
      </p:sp>
      <p:pic>
        <p:nvPicPr>
          <p:cNvPr id="7" name="Imagen 6" descr="Captura de pantalla 2015-10-25 a las 17.27.0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012991" cy="381642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862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359282"/>
            <a:ext cx="7681664" cy="3744416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1600" b="1" u="sng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Evaluation</a:t>
            </a:r>
            <a:r>
              <a:rPr lang="es-ES" sz="1600" b="1" u="sng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b="1" u="sng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Criteria</a:t>
            </a:r>
            <a:endParaRPr lang="es-ES" sz="1600" b="1" u="sng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u="sng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u="sng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/>
            <a:endParaRPr lang="es-ES" sz="1600" dirty="0">
              <a:solidFill>
                <a:schemeClr val="tx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dirty="0">
              <a:solidFill>
                <a:schemeClr val="tx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dirty="0">
              <a:solidFill>
                <a:schemeClr val="tx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dirty="0">
              <a:solidFill>
                <a:schemeClr val="tx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sz="16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sz="1600" b="1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Threshold</a:t>
            </a:r>
            <a:r>
              <a:rPr lang="es-ES" sz="16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: 70%</a:t>
            </a:r>
            <a:endParaRPr lang="lt-LT" sz="16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lt-LT" sz="1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Seal of Excellence: 85</a:t>
            </a:r>
            <a:r>
              <a:rPr lang="en-US" sz="1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  <a:endParaRPr lang="es-ES" sz="16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s-ES" sz="16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No individual </a:t>
            </a:r>
            <a:r>
              <a:rPr lang="es-ES" sz="1600" b="1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thresholds</a:t>
            </a:r>
            <a:endParaRPr lang="es-ES" sz="16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/>
            <a:endParaRPr lang="es-ES" sz="2000" dirty="0"/>
          </a:p>
          <a:p>
            <a:pPr marL="0" indent="0" algn="just"/>
            <a:endParaRPr lang="es-ES" sz="16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853200"/>
              </p:ext>
            </p:extLst>
          </p:nvPr>
        </p:nvGraphicFramePr>
        <p:xfrm>
          <a:off x="2195736" y="2060849"/>
          <a:ext cx="5184576" cy="1800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5199">
                <a:tc>
                  <a:txBody>
                    <a:bodyPr/>
                    <a:lstStyle/>
                    <a:p>
                      <a:r>
                        <a:rPr lang="es-ES" sz="1600" dirty="0" err="1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Criteria</a:t>
                      </a:r>
                      <a:endParaRPr lang="es-ES" sz="1600" dirty="0"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Weight</a:t>
                      </a:r>
                      <a:endParaRPr lang="es-ES" sz="1600" dirty="0"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Priority</a:t>
                      </a:r>
                      <a:r>
                        <a:rPr lang="es-ES" sz="1600" baseline="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60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es-ES" sz="1600" dirty="0" err="1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ex.aequo</a:t>
                      </a:r>
                      <a:r>
                        <a:rPr lang="es-ES" sz="160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0117">
                <a:tc>
                  <a:txBody>
                    <a:bodyPr/>
                    <a:lstStyle/>
                    <a:p>
                      <a:r>
                        <a:rPr lang="es-ES" sz="1600" b="0" dirty="0" err="1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Excellence</a:t>
                      </a:r>
                      <a:endParaRPr lang="es-ES" sz="1600" b="0" dirty="0"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2279">
                <a:tc>
                  <a:txBody>
                    <a:bodyPr/>
                    <a:lstStyle/>
                    <a:p>
                      <a:r>
                        <a:rPr lang="es-ES" sz="1600" b="0" dirty="0" err="1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Impact</a:t>
                      </a:r>
                      <a:endParaRPr lang="es-ES" sz="1600" b="0" dirty="0"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2604">
                <a:tc>
                  <a:txBody>
                    <a:bodyPr/>
                    <a:lstStyle/>
                    <a:p>
                      <a:r>
                        <a:rPr lang="es-ES" sz="1600" b="0" dirty="0" err="1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Implementation</a:t>
                      </a:r>
                      <a:endParaRPr lang="es-ES" sz="1600" b="0" dirty="0"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600" b="0" dirty="0" smtClean="0">
                          <a:latin typeface="+mj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endParaRPr lang="es-ES" sz="1600" b="0" dirty="0"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7" name="6 Marcador de número de diapositiva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FADFE-3B8F-471C-ABF0-DBC7717ECBBC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18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Award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Criteria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23928" y="4499257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lt-LT" sz="1600" b="1" dirty="0">
                <a:solidFill>
                  <a:srgbClr val="1F287D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Resubmision will not be allowed from 2022 if scored &lt;</a:t>
            </a:r>
            <a:r>
              <a:rPr lang="es-ES" sz="1600" b="1" dirty="0">
                <a:solidFill>
                  <a:srgbClr val="1F287D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70%</a:t>
            </a:r>
          </a:p>
        </p:txBody>
      </p:sp>
      <p:sp>
        <p:nvSpPr>
          <p:cNvPr id="4" name="Explosion 1 3"/>
          <p:cNvSpPr/>
          <p:nvPr/>
        </p:nvSpPr>
        <p:spPr>
          <a:xfrm>
            <a:off x="6791777" y="4200498"/>
            <a:ext cx="1380623" cy="88353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TextBox 4"/>
          <p:cNvSpPr txBox="1"/>
          <p:nvPr/>
        </p:nvSpPr>
        <p:spPr>
          <a:xfrm>
            <a:off x="7079809" y="4474563"/>
            <a:ext cx="1004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i="1" dirty="0">
                <a:solidFill>
                  <a:srgbClr val="FF0000"/>
                </a:solidFill>
              </a:rPr>
              <a:t>New for HE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229200"/>
            <a:ext cx="7681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u="sng" dirty="0">
                <a:solidFill>
                  <a:srgbClr val="1F287D"/>
                </a:solidFill>
              </a:rPr>
              <a:t>Further prioritisation: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1F287D"/>
                </a:solidFill>
              </a:rPr>
              <a:t>gender balance </a:t>
            </a:r>
            <a:endParaRPr lang="lt-LT" b="1" dirty="0">
              <a:solidFill>
                <a:srgbClr val="1F287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1F287D"/>
                </a:solidFill>
              </a:rPr>
              <a:t>participation of the non-academic sector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1F287D"/>
                </a:solidFill>
              </a:rPr>
              <a:t>geographical diversity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1F287D"/>
                </a:solidFill>
              </a:rPr>
              <a:t>relationship to the Horizon Europe objectives in general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766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13</a:t>
            </a:fld>
            <a:endParaRPr lang="es-ES" sz="1000" dirty="0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179511" y="221776"/>
            <a:ext cx="8964487" cy="758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b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and more to be </a:t>
            </a:r>
            <a:r>
              <a:rPr lang="es-ES" b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addressed</a:t>
            </a:r>
            <a:r>
              <a:rPr lang="es-ES" b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….  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Cross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cutting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issues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Explosion 1 13"/>
          <p:cNvSpPr/>
          <p:nvPr/>
        </p:nvSpPr>
        <p:spPr>
          <a:xfrm>
            <a:off x="5940152" y="2060848"/>
            <a:ext cx="1380623" cy="88353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TextBox 14"/>
          <p:cNvSpPr txBox="1"/>
          <p:nvPr/>
        </p:nvSpPr>
        <p:spPr>
          <a:xfrm>
            <a:off x="6162852" y="2302631"/>
            <a:ext cx="1004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i="1" dirty="0">
                <a:solidFill>
                  <a:srgbClr val="FF0000"/>
                </a:solidFill>
              </a:rPr>
              <a:t>New for HE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183048"/>
            <a:ext cx="54006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International cooperation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Social Sciences and Humanities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Climate action and Sustainable development</a:t>
            </a:r>
          </a:p>
          <a:p>
            <a:pPr>
              <a:spcAft>
                <a:spcPts val="1200"/>
              </a:spcAft>
            </a:pPr>
            <a:r>
              <a:rPr lang="lt-LT" b="1" dirty="0">
                <a:solidFill>
                  <a:srgbClr val="1F287D"/>
                </a:solidFill>
              </a:rPr>
              <a:t>			</a:t>
            </a:r>
            <a:r>
              <a:rPr lang="lt-LT" b="1" dirty="0">
                <a:solidFill>
                  <a:srgbClr val="00B050"/>
                </a:solidFill>
              </a:rPr>
              <a:t>MSCA Green Charter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Open Science and Data Management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Ethics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Gender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SMEs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Partnerships, ERA-NETs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Links to Regional Policy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Intellectual Property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lt-LT" b="1" dirty="0">
                <a:solidFill>
                  <a:srgbClr val="1F287D"/>
                </a:solidFill>
              </a:rPr>
              <a:t>Innovation Procurement</a:t>
            </a:r>
            <a:endParaRPr lang="en-US" b="1" dirty="0">
              <a:solidFill>
                <a:srgbClr val="1F28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3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8B3CD1F-3DDE-AA4A-B857-2C320B2BE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6419056" cy="685254"/>
          </a:xfrm>
        </p:spPr>
        <p:txBody>
          <a:bodyPr>
            <a:normAutofit fontScale="90000"/>
          </a:bodyPr>
          <a:lstStyle/>
          <a:p>
            <a:r>
              <a:rPr lang="es-ES" b="0" dirty="0">
                <a:latin typeface="+mj-lt"/>
              </a:rPr>
              <a:t>and more to be </a:t>
            </a:r>
            <a:r>
              <a:rPr lang="es-ES" b="0" dirty="0" err="1">
                <a:latin typeface="+mj-lt"/>
              </a:rPr>
              <a:t>addressed</a:t>
            </a:r>
            <a:r>
              <a:rPr lang="es-ES" b="0" dirty="0">
                <a:latin typeface="+mj-lt"/>
              </a:rPr>
              <a:t>… </a:t>
            </a:r>
            <a:r>
              <a:rPr lang="es-ES" dirty="0" err="1">
                <a:latin typeface="+mj-lt"/>
              </a:rPr>
              <a:t>Responsible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Research</a:t>
            </a:r>
            <a:r>
              <a:rPr lang="es-ES" dirty="0">
                <a:latin typeface="+mj-lt"/>
              </a:rPr>
              <a:t> and </a:t>
            </a:r>
            <a:r>
              <a:rPr lang="es-ES" dirty="0" err="1">
                <a:latin typeface="+mj-lt"/>
              </a:rPr>
              <a:t>Innovation</a:t>
            </a:r>
            <a:endParaRPr lang="es-ES" dirty="0">
              <a:latin typeface="+mj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F11A121-47B9-3947-B6CF-B41D6E82E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ts val="100"/>
              </a:spcBef>
              <a:buNone/>
            </a:pPr>
            <a:r>
              <a:rPr lang="es-ES" sz="2200" dirty="0" err="1">
                <a:latin typeface="+mj-lt"/>
                <a:cs typeface="Arial"/>
              </a:rPr>
              <a:t>Responsible</a:t>
            </a:r>
            <a:r>
              <a:rPr lang="es-ES" sz="2200" dirty="0">
                <a:latin typeface="+mj-lt"/>
                <a:cs typeface="Arial"/>
              </a:rPr>
              <a:t> </a:t>
            </a:r>
            <a:r>
              <a:rPr lang="es-ES" sz="2200" dirty="0" err="1">
                <a:latin typeface="+mj-lt"/>
                <a:cs typeface="Arial"/>
              </a:rPr>
              <a:t>research</a:t>
            </a:r>
            <a:r>
              <a:rPr lang="es-ES" sz="2200" dirty="0">
                <a:latin typeface="+mj-lt"/>
                <a:cs typeface="Arial"/>
              </a:rPr>
              <a:t> and </a:t>
            </a:r>
            <a:r>
              <a:rPr lang="es-ES" sz="2200" dirty="0" err="1">
                <a:latin typeface="+mj-lt"/>
                <a:cs typeface="Arial"/>
              </a:rPr>
              <a:t>innovation</a:t>
            </a:r>
            <a:r>
              <a:rPr lang="es-ES" sz="2200" dirty="0">
                <a:latin typeface="+mj-lt"/>
                <a:cs typeface="Arial"/>
              </a:rPr>
              <a:t> </a:t>
            </a:r>
            <a:r>
              <a:rPr lang="lt-LT" sz="2200" dirty="0" smtClean="0">
                <a:latin typeface="+mj-lt"/>
                <a:cs typeface="Arial"/>
              </a:rPr>
              <a:t>is:</a:t>
            </a:r>
          </a:p>
          <a:p>
            <a:pPr algn="just">
              <a:spcBef>
                <a:spcPts val="1000"/>
              </a:spcBef>
            </a:pPr>
            <a:r>
              <a:rPr lang="en-US" sz="19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Involving society in science and innovation </a:t>
            </a:r>
            <a:r>
              <a:rPr lang="en-US" sz="1900" b="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‘very upstream' in the processes of R&amp;I to align its outcomes with the values of society.</a:t>
            </a:r>
          </a:p>
          <a:p>
            <a:pPr algn="just">
              <a:spcBef>
                <a:spcPts val="1000"/>
              </a:spcBef>
            </a:pPr>
            <a:r>
              <a:rPr lang="en-US" sz="19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 wide umbrella connecting different aspects of the relationship between R&amp;I and society</a:t>
            </a:r>
            <a:r>
              <a:rPr lang="en-US" sz="1900" b="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: public engagement, open access, gender equality, science education, ethics, and governance.</a:t>
            </a:r>
          </a:p>
          <a:p>
            <a:pPr algn="just">
              <a:spcBef>
                <a:spcPts val="1000"/>
              </a:spcBef>
            </a:pPr>
            <a:r>
              <a:rPr lang="en-US" sz="1900" b="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sz="19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cross-cutting issue </a:t>
            </a:r>
            <a:r>
              <a:rPr lang="en-US" sz="1900" b="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 Horizon Europe</a:t>
            </a:r>
          </a:p>
          <a:p>
            <a:pPr marL="0" indent="0" algn="just">
              <a:spcBef>
                <a:spcPts val="100"/>
              </a:spcBef>
              <a:buNone/>
            </a:pPr>
            <a:endParaRPr lang="es-ES" sz="2200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s-ES" sz="2200" dirty="0" err="1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European</a:t>
            </a:r>
            <a:r>
              <a:rPr lang="es-ES" sz="22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Commission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made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RRI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operational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in “6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keys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”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s-ES" sz="22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9950" marR="490728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Public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engagement</a:t>
            </a:r>
            <a:endParaRPr lang="es-ES" sz="22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9950" marR="490728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Gender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Equality</a:t>
            </a:r>
            <a:endParaRPr lang="es-ES" sz="22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9950" marR="490728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Education</a:t>
            </a:r>
            <a:endParaRPr lang="es-ES" sz="22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9950" marR="374777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Open Access (Open </a:t>
            </a: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es-ES" sz="2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869950" marR="374777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Ethics</a:t>
            </a:r>
            <a:endParaRPr lang="es-ES" sz="22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69950" marR="374777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2200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Governance</a:t>
            </a:r>
            <a:endParaRPr lang="es-ES" sz="22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12976"/>
            <a:ext cx="2526471" cy="33700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383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15</a:t>
            </a:fld>
            <a:endParaRPr lang="es-ES" sz="1000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Some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Data: </a:t>
            </a:r>
            <a:r>
              <a:rPr lang="es-ES" dirty="0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IF-EF    2014 - 201</a:t>
            </a:r>
            <a:r>
              <a:rPr lang="lt-LT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9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funded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projects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929" y="1207648"/>
            <a:ext cx="786765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953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16</a:t>
            </a:fld>
            <a:endParaRPr lang="es-ES" sz="1000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Some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Data: </a:t>
            </a:r>
            <a:r>
              <a:rPr lang="es-ES" dirty="0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IF-GF  2014 - 2019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funded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projects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54" y="1207648"/>
            <a:ext cx="80010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794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77208"/>
              </p:ext>
            </p:extLst>
          </p:nvPr>
        </p:nvGraphicFramePr>
        <p:xfrm>
          <a:off x="539552" y="1556792"/>
          <a:ext cx="7992888" cy="4019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7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78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63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63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63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63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632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7632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08683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AREA/PANEL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Chemistry</a:t>
                      </a:r>
                      <a:r>
                        <a:rPr lang="es-ES" sz="1600" baseline="0" dirty="0"/>
                        <a:t> (CHE)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89,6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92,4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93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Physics</a:t>
                      </a:r>
                      <a:r>
                        <a:rPr lang="es-ES" sz="1600" baseline="0" dirty="0"/>
                        <a:t> (PHY)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91,4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92,4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Mathematics</a:t>
                      </a:r>
                      <a:r>
                        <a:rPr lang="es-ES" sz="1600" dirty="0"/>
                        <a:t> (MAT)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80,2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91,2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93,8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Life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Sciences</a:t>
                      </a:r>
                      <a:r>
                        <a:rPr lang="es-ES" sz="1600" dirty="0"/>
                        <a:t> (LIF)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92,6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94,6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Economic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Sciences</a:t>
                      </a:r>
                      <a:r>
                        <a:rPr lang="es-ES" sz="1600" dirty="0"/>
                        <a:t> (ECO)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86,6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89,8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600" dirty="0"/>
                        <a:t>91,6</a:t>
                      </a:r>
                      <a:endParaRPr lang="es-ES" sz="1600" dirty="0"/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95,4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/>
                        <a:t>ICT and </a:t>
                      </a:r>
                      <a:r>
                        <a:rPr lang="es-ES" sz="1600" dirty="0" err="1"/>
                        <a:t>Engineering</a:t>
                      </a:r>
                      <a:r>
                        <a:rPr lang="es-ES" sz="1600" baseline="0" dirty="0"/>
                        <a:t> (ENG)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88,6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92,4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94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/>
                        <a:t>Social</a:t>
                      </a:r>
                      <a:r>
                        <a:rPr lang="es-ES" sz="1600" baseline="0" dirty="0"/>
                        <a:t> </a:t>
                      </a:r>
                      <a:r>
                        <a:rPr lang="es-ES" sz="1600" baseline="0" dirty="0" err="1"/>
                        <a:t>Sciences</a:t>
                      </a:r>
                      <a:r>
                        <a:rPr lang="es-ES" sz="1600" baseline="0" dirty="0"/>
                        <a:t> &amp; </a:t>
                      </a:r>
                      <a:r>
                        <a:rPr lang="es-ES" sz="1600" baseline="0" dirty="0" err="1"/>
                        <a:t>Humanities</a:t>
                      </a:r>
                      <a:r>
                        <a:rPr lang="es-ES" sz="1600" baseline="0" dirty="0"/>
                        <a:t> (SOC)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93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93,4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Earth</a:t>
                      </a:r>
                      <a:r>
                        <a:rPr lang="es-ES" sz="1600" dirty="0"/>
                        <a:t> &amp;</a:t>
                      </a:r>
                      <a:r>
                        <a:rPr lang="es-ES" sz="1600" baseline="0" dirty="0"/>
                        <a:t> </a:t>
                      </a:r>
                      <a:r>
                        <a:rPr lang="es-ES" sz="1600" baseline="0" dirty="0" err="1"/>
                        <a:t>Environmental</a:t>
                      </a:r>
                      <a:r>
                        <a:rPr lang="es-ES" sz="1600" baseline="0" dirty="0"/>
                        <a:t> </a:t>
                      </a:r>
                      <a:r>
                        <a:rPr lang="es-ES" sz="1600" baseline="0" dirty="0" err="1"/>
                        <a:t>Sciences</a:t>
                      </a:r>
                      <a:r>
                        <a:rPr lang="es-ES" sz="1600" baseline="0" dirty="0"/>
                        <a:t> (ENV)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93,4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93,6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17</a:t>
            </a:fld>
            <a:endParaRPr lang="es-ES" sz="100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Some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Data: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European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Fellowships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Cut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-Off Scores</a:t>
            </a:r>
          </a:p>
        </p:txBody>
      </p:sp>
    </p:spTree>
    <p:extLst>
      <p:ext uri="{BB962C8B-B14F-4D97-AF65-F5344CB8AC3E}">
        <p14:creationId xmlns:p14="http://schemas.microsoft.com/office/powerpoint/2010/main" val="3259714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469783"/>
              </p:ext>
            </p:extLst>
          </p:nvPr>
        </p:nvGraphicFramePr>
        <p:xfrm>
          <a:off x="395536" y="1628800"/>
          <a:ext cx="8136904" cy="4189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08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81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79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81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79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179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179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1796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08683">
                <a:tc>
                  <a:txBody>
                    <a:bodyPr/>
                    <a:lstStyle/>
                    <a:p>
                      <a:pPr algn="ctr"/>
                      <a:r>
                        <a:rPr lang="es-ES" sz="1600" baseline="0" dirty="0"/>
                        <a:t>AREA/PANEL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2020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Chemistry</a:t>
                      </a:r>
                      <a:r>
                        <a:rPr lang="es-ES" sz="1600" baseline="0" dirty="0"/>
                        <a:t> (CHE)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92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600" dirty="0"/>
                        <a:t>90,2</a:t>
                      </a:r>
                      <a:endParaRPr lang="es-ES" sz="1600" dirty="0"/>
                    </a:p>
                    <a:p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Physics</a:t>
                      </a:r>
                      <a:r>
                        <a:rPr lang="es-ES" sz="1600" baseline="0" dirty="0"/>
                        <a:t> (PHY)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88,4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92,6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Mathematics</a:t>
                      </a:r>
                      <a:r>
                        <a:rPr lang="es-ES" sz="1600" dirty="0"/>
                        <a:t> (MAT)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88,6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94,2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93,8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Life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Sciences</a:t>
                      </a:r>
                      <a:r>
                        <a:rPr lang="es-ES" sz="1600" dirty="0"/>
                        <a:t> (LIF)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91,2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90,8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Economic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Sciences</a:t>
                      </a:r>
                      <a:r>
                        <a:rPr lang="es-ES" sz="1600" dirty="0"/>
                        <a:t> (ECO)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94,4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88,2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600" dirty="0"/>
                        <a:t>89,4</a:t>
                      </a:r>
                      <a:endParaRPr lang="es-ES" sz="1600" dirty="0"/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95,6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/>
                        <a:t>ICT and </a:t>
                      </a:r>
                      <a:r>
                        <a:rPr lang="es-ES" sz="1600" dirty="0" err="1"/>
                        <a:t>Engineering</a:t>
                      </a:r>
                      <a:r>
                        <a:rPr lang="es-ES" sz="1600" baseline="0" dirty="0"/>
                        <a:t> (ENG)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89,8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92,2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/>
                        <a:t>Social</a:t>
                      </a:r>
                      <a:r>
                        <a:rPr lang="es-ES" sz="1600" baseline="0" dirty="0"/>
                        <a:t> </a:t>
                      </a:r>
                      <a:r>
                        <a:rPr lang="es-ES" sz="1600" baseline="0" dirty="0" err="1"/>
                        <a:t>Sciences</a:t>
                      </a:r>
                      <a:r>
                        <a:rPr lang="es-ES" sz="1600" baseline="0" dirty="0"/>
                        <a:t> &amp; </a:t>
                      </a:r>
                      <a:r>
                        <a:rPr lang="es-ES" sz="1600" baseline="0" dirty="0" err="1"/>
                        <a:t>Humanities</a:t>
                      </a:r>
                      <a:r>
                        <a:rPr lang="es-ES" sz="1600" baseline="0" dirty="0"/>
                        <a:t> (SOC)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90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90,6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r>
                        <a:rPr lang="es-ES" sz="1600" dirty="0" err="1"/>
                        <a:t>Earth</a:t>
                      </a:r>
                      <a:r>
                        <a:rPr lang="es-ES" sz="1600" dirty="0"/>
                        <a:t> &amp;</a:t>
                      </a:r>
                      <a:r>
                        <a:rPr lang="es-ES" sz="1600" baseline="0" dirty="0"/>
                        <a:t> </a:t>
                      </a:r>
                      <a:r>
                        <a:rPr lang="es-ES" sz="1600" baseline="0" dirty="0" err="1"/>
                        <a:t>Environmental</a:t>
                      </a:r>
                      <a:r>
                        <a:rPr lang="es-ES" sz="1600" baseline="0" dirty="0"/>
                        <a:t> </a:t>
                      </a:r>
                      <a:r>
                        <a:rPr lang="es-ES" sz="1600" baseline="0" dirty="0" err="1"/>
                        <a:t>Sciences</a:t>
                      </a:r>
                      <a:r>
                        <a:rPr lang="es-ES" sz="1600" baseline="0" dirty="0"/>
                        <a:t> (ENV)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92,6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91,6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600" dirty="0"/>
                        <a:t>91,8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18</a:t>
            </a:fld>
            <a:endParaRPr lang="es-ES" sz="100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Some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Data: Global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Fellowships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Cut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-Off Scores</a:t>
            </a:r>
          </a:p>
        </p:txBody>
      </p:sp>
    </p:spTree>
    <p:extLst>
      <p:ext uri="{BB962C8B-B14F-4D97-AF65-F5344CB8AC3E}">
        <p14:creationId xmlns:p14="http://schemas.microsoft.com/office/powerpoint/2010/main" val="4271525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059035"/>
            <a:ext cx="8840026" cy="5804357"/>
          </a:xfrm>
        </p:spPr>
        <p:txBody>
          <a:bodyPr>
            <a:noAutofit/>
          </a:bodyPr>
          <a:lstStyle/>
          <a:p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Read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the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Call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Documents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Work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Programme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Guide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for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Applicants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Horizontal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Issues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: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Gender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/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Ethic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Issues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etc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lt-LT" sz="1600" dirty="0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MSCA Green Charter, Guidlines on Supervision, </a:t>
            </a:r>
            <a:r>
              <a:rPr lang="es-ES" sz="1600" dirty="0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FAQ</a:t>
            </a:r>
            <a:r>
              <a:rPr lang="lt-LT" sz="1600" dirty="0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s</a:t>
            </a:r>
            <a:endParaRPr lang="es-ES" sz="1600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s-ES" sz="1200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Language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to be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used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Write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SMART (Simple,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Measurable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Achievable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Relevant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Timely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) and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go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to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the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point</a:t>
            </a:r>
            <a:endParaRPr lang="es-ES" sz="1600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Technical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and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rigorous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…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but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,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also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appealing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and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readable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for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different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evaluator´s</a:t>
            </a:r>
            <a:r>
              <a:rPr lang="es-ES" sz="1600" kern="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kern="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profiles</a:t>
            </a:r>
            <a:endParaRPr lang="it-IT" sz="1600" kern="0" dirty="0">
              <a:solidFill>
                <a:srgbClr val="FF0000"/>
              </a:solidFill>
              <a:latin typeface="+mj-lt"/>
              <a:ea typeface="MS PGothic" pitchFamily="34" charset="-128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s-ES" sz="1200" b="1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Use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the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official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template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Include the information where requested, evaluators will look at all headings and sub-headings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“A picture is worth a thousand words ”: </a:t>
            </a:r>
            <a:r>
              <a:rPr lang="en-U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use visuals to provide global information at a glance.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Be aware of all criteria weight, it is not all about Excellence! Time and room for all of them!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What is not written will not be evaluated</a:t>
            </a:r>
          </a:p>
          <a:p>
            <a:pPr lvl="1">
              <a:buFont typeface="Wingdings" pitchFamily="2" charset="2"/>
              <a:buChar char="Ø"/>
            </a:pPr>
            <a:endParaRPr lang="en-US" sz="1200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r>
              <a:rPr lang="en-U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Ask for support: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Own institution: </a:t>
            </a:r>
            <a:r>
              <a:rPr lang="en-U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European Projects Offices </a:t>
            </a:r>
            <a:r>
              <a:rPr lang="en-U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/  Transfer of Technology Offices / NCPs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Colleagues, funded proposals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…</a:t>
            </a:r>
            <a:endParaRPr lang="lt-LT" sz="1600" dirty="0" smtClean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US" sz="1200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 smtClean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Do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not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leave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it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for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the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last</a:t>
            </a:r>
            <a:r>
              <a:rPr lang="es-ES" sz="1600" b="1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minute!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Get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familiar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with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the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Funding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and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Tenders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Portal (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upload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a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version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and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then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overwrite</a:t>
            </a:r>
            <a:r>
              <a:rPr lang="es-ES" sz="16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…)</a:t>
            </a:r>
          </a:p>
          <a:p>
            <a:pPr marL="457200" lvl="1" indent="0">
              <a:buNone/>
            </a:pPr>
            <a:endParaRPr lang="es-ES" sz="1600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s-ES" sz="2000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179512" y="188640"/>
            <a:ext cx="911832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r>
              <a:rPr lang="es-ES" sz="2000" b="1" dirty="0" err="1">
                <a:solidFill>
                  <a:srgbClr val="1F287D"/>
                </a:solidFill>
                <a:latin typeface="+mj-lt"/>
                <a:ea typeface="Verdana" pitchFamily="34" charset="0"/>
                <a:cs typeface="Verdana" pitchFamily="34" charset="0"/>
              </a:rPr>
              <a:t>When</a:t>
            </a:r>
            <a:r>
              <a:rPr lang="es-ES" sz="2000" b="1" dirty="0">
                <a:solidFill>
                  <a:srgbClr val="1F287D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2000" b="1" dirty="0" err="1">
                <a:solidFill>
                  <a:srgbClr val="1F287D"/>
                </a:solidFill>
                <a:latin typeface="+mj-lt"/>
                <a:ea typeface="Verdana" pitchFamily="34" charset="0"/>
                <a:cs typeface="Verdana" pitchFamily="34" charset="0"/>
              </a:rPr>
              <a:t>preparing</a:t>
            </a:r>
            <a:r>
              <a:rPr lang="es-ES" sz="2000" b="1" dirty="0">
                <a:solidFill>
                  <a:srgbClr val="1F287D"/>
                </a:solidFill>
                <a:latin typeface="+mj-lt"/>
                <a:ea typeface="Verdana" pitchFamily="34" charset="0"/>
                <a:cs typeface="Verdana" pitchFamily="34" charset="0"/>
              </a:rPr>
              <a:t> a </a:t>
            </a:r>
            <a:r>
              <a:rPr lang="es-ES" sz="2000" b="1" dirty="0" err="1">
                <a:solidFill>
                  <a:srgbClr val="1F287D"/>
                </a:solidFill>
                <a:latin typeface="+mj-lt"/>
                <a:ea typeface="Verdana" pitchFamily="34" charset="0"/>
                <a:cs typeface="Verdana" pitchFamily="34" charset="0"/>
              </a:rPr>
              <a:t>proposal</a:t>
            </a:r>
            <a:r>
              <a:rPr lang="es-ES" sz="2000" b="1" dirty="0">
                <a:solidFill>
                  <a:srgbClr val="1F287D"/>
                </a:solidFill>
                <a:latin typeface="+mj-lt"/>
                <a:ea typeface="Verdana" pitchFamily="34" charset="0"/>
                <a:cs typeface="Verdana" pitchFamily="34" charset="0"/>
              </a:rPr>
              <a:t> …</a:t>
            </a:r>
            <a:endParaRPr lang="es-ES" sz="2000" dirty="0">
              <a:solidFill>
                <a:srgbClr val="1F287D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4 Marcador de número de diapositiva"/>
          <p:cNvSpPr txBox="1">
            <a:spLocks/>
          </p:cNvSpPr>
          <p:nvPr/>
        </p:nvSpPr>
        <p:spPr>
          <a:xfrm>
            <a:off x="7010400" y="64919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7205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468281" y="2060575"/>
            <a:ext cx="6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GB" altLang="de-DE" b="0" dirty="0"/>
          </a:p>
          <a:p>
            <a:pPr algn="ctr" eaLnBrk="1" hangingPunct="1">
              <a:spcBef>
                <a:spcPct val="0"/>
              </a:spcBef>
            </a:pPr>
            <a:endParaRPr lang="en-GB" altLang="de-DE" b="0" dirty="0"/>
          </a:p>
          <a:p>
            <a:pPr algn="ctr" eaLnBrk="1" hangingPunct="1">
              <a:spcBef>
                <a:spcPct val="0"/>
              </a:spcBef>
            </a:pPr>
            <a:endParaRPr lang="en-GB" altLang="de-DE" b="0" dirty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96417" y="1412776"/>
            <a:ext cx="7999880" cy="421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81000" indent="-3810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-285750" eaLnBrk="1" hangingPunct="1">
              <a:lnSpc>
                <a:spcPct val="85000"/>
              </a:lnSpc>
              <a:spcBef>
                <a:spcPts val="12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GB" sz="1800" b="0" dirty="0">
              <a:solidFill>
                <a:srgbClr val="707070"/>
              </a:solidFill>
              <a:latin typeface="+mj-lt"/>
            </a:endParaRPr>
          </a:p>
          <a:p>
            <a:pPr marL="438150" indent="-34290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en-GB" sz="1800" b="0" dirty="0">
                <a:solidFill>
                  <a:schemeClr val="tx2"/>
                </a:solidFill>
                <a:latin typeface="+mj-lt"/>
              </a:rPr>
              <a:t>The evaluation is carried out by the „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R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esearch 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E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xecutive 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A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gency“ (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REA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) on behalf of the 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E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uropean 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C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ommission (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EC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)</a:t>
            </a:r>
          </a:p>
          <a:p>
            <a:pPr marL="438150" indent="-34290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endParaRPr lang="en-GB" sz="1800" b="0" dirty="0">
              <a:solidFill>
                <a:schemeClr val="tx2"/>
              </a:solidFill>
              <a:latin typeface="+mj-lt"/>
            </a:endParaRPr>
          </a:p>
          <a:p>
            <a:pPr marL="438150" indent="-34290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en-GB" sz="1800" b="0" dirty="0">
                <a:solidFill>
                  <a:schemeClr val="tx2"/>
                </a:solidFill>
                <a:latin typeface="+mj-lt"/>
              </a:rPr>
              <a:t>Proposals are 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“evaluated as they are”</a:t>
            </a:r>
          </a:p>
          <a:p>
            <a:pPr marL="438150" indent="-34290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endParaRPr lang="en-GB" sz="1800" b="0" dirty="0">
              <a:solidFill>
                <a:schemeClr val="tx2"/>
              </a:solidFill>
              <a:latin typeface="+mj-lt"/>
            </a:endParaRPr>
          </a:p>
          <a:p>
            <a:pPr marL="438150" indent="-34290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en-GB" sz="1800" dirty="0">
                <a:solidFill>
                  <a:schemeClr val="tx2"/>
                </a:solidFill>
                <a:latin typeface="+mj-lt"/>
              </a:rPr>
              <a:t>Check 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done by REA: is the proposal 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admissible &amp; eligible 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?</a:t>
            </a:r>
          </a:p>
          <a:p>
            <a:pPr marL="438150" indent="-34290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endParaRPr lang="en-GB" sz="1800" b="0" dirty="0">
              <a:solidFill>
                <a:schemeClr val="tx2"/>
              </a:solidFill>
              <a:latin typeface="+mj-lt"/>
            </a:endParaRPr>
          </a:p>
          <a:p>
            <a:pPr marL="438150" indent="-34290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en-GB" sz="1800" dirty="0">
                <a:solidFill>
                  <a:schemeClr val="tx2"/>
                </a:solidFill>
                <a:latin typeface="+mj-lt"/>
              </a:rPr>
              <a:t>All eligible proposals are evaluated under 8 major areas of research 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(“panels”) -  </a:t>
            </a:r>
            <a:r>
              <a:rPr lang="en-GB" sz="1800" dirty="0">
                <a:solidFill>
                  <a:schemeClr val="tx2"/>
                </a:solidFill>
                <a:latin typeface="+mj-lt"/>
              </a:rPr>
              <a:t>ranking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 for EF and GF </a:t>
            </a:r>
            <a:r>
              <a:rPr lang="lt-LT" sz="1800" b="0" dirty="0">
                <a:solidFill>
                  <a:schemeClr val="tx2"/>
                </a:solidFill>
                <a:latin typeface="+mj-lt"/>
              </a:rPr>
              <a:t>separately </a:t>
            </a:r>
            <a:r>
              <a:rPr lang="en-GB" sz="1800" b="0" dirty="0">
                <a:solidFill>
                  <a:schemeClr val="tx2"/>
                </a:solidFill>
                <a:latin typeface="+mj-lt"/>
              </a:rPr>
              <a:t>according to the panels</a:t>
            </a:r>
          </a:p>
          <a:p>
            <a:pPr indent="-285750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n-GB" sz="1800" b="0" dirty="0">
              <a:solidFill>
                <a:schemeClr val="tx2"/>
              </a:solidFill>
              <a:latin typeface="Arial" pitchFamily="-72" charset="0"/>
            </a:endParaRPr>
          </a:p>
          <a:p>
            <a:pPr marL="95250" indent="0" eaLnBrk="1" hangingPunct="1">
              <a:lnSpc>
                <a:spcPct val="85000"/>
              </a:lnSpc>
              <a:spcBef>
                <a:spcPts val="1200"/>
              </a:spcBef>
              <a:buClr>
                <a:srgbClr val="FF0000"/>
              </a:buClr>
              <a:buSzPct val="100000"/>
              <a:defRPr/>
            </a:pPr>
            <a:endParaRPr lang="en-GB" sz="1800" b="0" dirty="0">
              <a:solidFill>
                <a:schemeClr val="tx2"/>
              </a:solidFill>
              <a:latin typeface="Arial" pitchFamily="-72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79511" y="221776"/>
            <a:ext cx="8964487" cy="758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The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evaluation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process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6 Marcador de número de diapositiva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FADFE-3B8F-471C-ABF0-DBC7717ECBBC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2" name="TextBox 1"/>
          <p:cNvSpPr txBox="1"/>
          <p:nvPr/>
        </p:nvSpPr>
        <p:spPr>
          <a:xfrm>
            <a:off x="1009082" y="4797152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EF – European Fellowships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GF – Global Fellowships</a:t>
            </a:r>
          </a:p>
        </p:txBody>
      </p:sp>
    </p:spTree>
    <p:extLst>
      <p:ext uri="{BB962C8B-B14F-4D97-AF65-F5344CB8AC3E}">
        <p14:creationId xmlns:p14="http://schemas.microsoft.com/office/powerpoint/2010/main" val="41427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>
                <a:solidFill>
                  <a:srgbClr val="1F287D"/>
                </a:solidFill>
                <a:latin typeface="+mn-lt"/>
              </a:rPr>
              <a:t>Thank  you !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43338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5419363" cy="251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689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91531825"/>
              </p:ext>
            </p:extLst>
          </p:nvPr>
        </p:nvGraphicFramePr>
        <p:xfrm>
          <a:off x="165246" y="1340768"/>
          <a:ext cx="4680520" cy="4588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08419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3</a:t>
            </a:fld>
            <a:endParaRPr lang="es-ES" sz="1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5081132" y="1340768"/>
            <a:ext cx="3995936" cy="45243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2"/>
                </a:solidFill>
              </a:rPr>
              <a:t>EF: </a:t>
            </a:r>
            <a:r>
              <a:rPr lang="es-ES" dirty="0">
                <a:solidFill>
                  <a:schemeClr val="tx2"/>
                </a:solidFill>
              </a:rPr>
              <a:t>8 </a:t>
            </a:r>
            <a:r>
              <a:rPr lang="es-ES" dirty="0" err="1">
                <a:solidFill>
                  <a:schemeClr val="tx2"/>
                </a:solidFill>
              </a:rPr>
              <a:t>scientific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panels</a:t>
            </a:r>
            <a:endParaRPr lang="es-ES" dirty="0">
              <a:solidFill>
                <a:schemeClr val="tx2"/>
              </a:solidFill>
            </a:endParaRPr>
          </a:p>
          <a:p>
            <a:r>
              <a:rPr lang="es-ES" b="1" dirty="0">
                <a:solidFill>
                  <a:schemeClr val="tx2"/>
                </a:solidFill>
              </a:rPr>
              <a:t>GF</a:t>
            </a:r>
            <a:r>
              <a:rPr lang="es-ES" dirty="0">
                <a:solidFill>
                  <a:schemeClr val="tx2"/>
                </a:solidFill>
              </a:rPr>
              <a:t>: 8 </a:t>
            </a:r>
            <a:r>
              <a:rPr lang="es-ES" dirty="0" err="1">
                <a:solidFill>
                  <a:schemeClr val="tx2"/>
                </a:solidFill>
              </a:rPr>
              <a:t>scientific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panels</a:t>
            </a:r>
            <a:endParaRPr lang="es-ES" dirty="0">
              <a:solidFill>
                <a:schemeClr val="tx2"/>
              </a:solidFill>
            </a:endParaRPr>
          </a:p>
          <a:p>
            <a:r>
              <a:rPr lang="es-ES" i="1" dirty="0" err="1">
                <a:solidFill>
                  <a:schemeClr val="tx2"/>
                </a:solidFill>
              </a:rPr>
              <a:t>Not</a:t>
            </a:r>
            <a:r>
              <a:rPr lang="es-ES" i="1" dirty="0">
                <a:solidFill>
                  <a:schemeClr val="tx2"/>
                </a:solidFill>
              </a:rPr>
              <a:t> </a:t>
            </a:r>
            <a:r>
              <a:rPr lang="es-ES" i="1" dirty="0" err="1">
                <a:solidFill>
                  <a:schemeClr val="tx2"/>
                </a:solidFill>
              </a:rPr>
              <a:t>any</a:t>
            </a:r>
            <a:r>
              <a:rPr lang="es-ES" i="1" dirty="0">
                <a:solidFill>
                  <a:schemeClr val="tx2"/>
                </a:solidFill>
              </a:rPr>
              <a:t> more CAR, SE </a:t>
            </a:r>
          </a:p>
          <a:p>
            <a:r>
              <a:rPr lang="es-ES" i="1" dirty="0">
                <a:solidFill>
                  <a:schemeClr val="tx2"/>
                </a:solidFill>
              </a:rPr>
              <a:t>and RI </a:t>
            </a:r>
            <a:r>
              <a:rPr lang="es-ES" i="1" dirty="0" err="1">
                <a:solidFill>
                  <a:schemeClr val="tx2"/>
                </a:solidFill>
              </a:rPr>
              <a:t>panels</a:t>
            </a:r>
            <a:endParaRPr lang="es-ES" i="1" dirty="0">
              <a:solidFill>
                <a:schemeClr val="tx2"/>
              </a:solidFill>
            </a:endParaRPr>
          </a:p>
          <a:p>
            <a:endParaRPr lang="es-ES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tx2"/>
                </a:solidFill>
              </a:rPr>
              <a:t>Choose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from</a:t>
            </a:r>
            <a:r>
              <a:rPr lang="es-ES" dirty="0">
                <a:solidFill>
                  <a:schemeClr val="tx2"/>
                </a:solidFill>
              </a:rPr>
              <a:t> 1 of </a:t>
            </a:r>
            <a:r>
              <a:rPr lang="es-ES" dirty="0" err="1">
                <a:solidFill>
                  <a:schemeClr val="tx2"/>
                </a:solidFill>
              </a:rPr>
              <a:t>the</a:t>
            </a:r>
            <a:r>
              <a:rPr lang="es-ES" dirty="0">
                <a:solidFill>
                  <a:schemeClr val="tx2"/>
                </a:solidFill>
              </a:rPr>
              <a:t> 8 </a:t>
            </a:r>
            <a:r>
              <a:rPr lang="es-ES" dirty="0" err="1">
                <a:solidFill>
                  <a:schemeClr val="tx2"/>
                </a:solidFill>
              </a:rPr>
              <a:t>panels</a:t>
            </a:r>
            <a:endParaRPr lang="es-E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tx2"/>
                </a:solidFill>
              </a:rPr>
              <a:t>Choose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your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descriptors</a:t>
            </a:r>
            <a:r>
              <a:rPr lang="es-ES" dirty="0">
                <a:solidFill>
                  <a:schemeClr val="tx2"/>
                </a:solidFill>
              </a:rPr>
              <a:t> (3 at </a:t>
            </a:r>
            <a:r>
              <a:rPr lang="es-ES" dirty="0" err="1">
                <a:solidFill>
                  <a:schemeClr val="tx2"/>
                </a:solidFill>
              </a:rPr>
              <a:t>least</a:t>
            </a:r>
            <a:r>
              <a:rPr lang="es-ES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ES" dirty="0">
                <a:solidFill>
                  <a:schemeClr val="tx2"/>
                </a:solidFill>
              </a:rPr>
              <a:t>1 and 2: </a:t>
            </a:r>
            <a:r>
              <a:rPr lang="es-ES" dirty="0" err="1">
                <a:solidFill>
                  <a:schemeClr val="tx2"/>
                </a:solidFill>
              </a:rPr>
              <a:t>specific</a:t>
            </a:r>
            <a:r>
              <a:rPr lang="es-ES" dirty="0">
                <a:solidFill>
                  <a:schemeClr val="tx2"/>
                </a:solidFill>
              </a:rPr>
              <a:t> panel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ES" dirty="0">
                <a:solidFill>
                  <a:schemeClr val="tx2"/>
                </a:solidFill>
              </a:rPr>
              <a:t>3-4-5: </a:t>
            </a:r>
            <a:r>
              <a:rPr lang="es-ES" dirty="0" err="1">
                <a:solidFill>
                  <a:schemeClr val="tx2"/>
                </a:solidFill>
              </a:rPr>
              <a:t>any</a:t>
            </a:r>
            <a:r>
              <a:rPr lang="es-ES" dirty="0">
                <a:solidFill>
                  <a:schemeClr val="tx2"/>
                </a:solidFill>
              </a:rPr>
              <a:t> of </a:t>
            </a:r>
            <a:r>
              <a:rPr lang="es-ES" dirty="0" err="1">
                <a:solidFill>
                  <a:schemeClr val="tx2"/>
                </a:solidFill>
              </a:rPr>
              <a:t>the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scientific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panels</a:t>
            </a:r>
            <a:endParaRPr lang="es-ES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s-E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tx2"/>
                </a:solidFill>
              </a:rPr>
              <a:t>Descriptors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will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help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matching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the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proposal</a:t>
            </a:r>
            <a:r>
              <a:rPr lang="es-ES" dirty="0">
                <a:solidFill>
                  <a:schemeClr val="tx2"/>
                </a:solidFill>
              </a:rPr>
              <a:t> to </a:t>
            </a:r>
            <a:r>
              <a:rPr lang="es-ES" dirty="0" err="1">
                <a:solidFill>
                  <a:schemeClr val="tx2"/>
                </a:solidFill>
              </a:rPr>
              <a:t>evaluators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with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adequate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expertise</a:t>
            </a:r>
            <a:endParaRPr lang="es-E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2"/>
                </a:solidFill>
              </a:rPr>
              <a:t>A </a:t>
            </a:r>
            <a:r>
              <a:rPr lang="es-ES" dirty="0" err="1">
                <a:solidFill>
                  <a:schemeClr val="tx2"/>
                </a:solidFill>
              </a:rPr>
              <a:t>list</a:t>
            </a:r>
            <a:r>
              <a:rPr lang="es-ES" dirty="0">
                <a:solidFill>
                  <a:schemeClr val="tx2"/>
                </a:solidFill>
              </a:rPr>
              <a:t> of </a:t>
            </a:r>
            <a:r>
              <a:rPr lang="es-ES" dirty="0" err="1">
                <a:solidFill>
                  <a:schemeClr val="tx2"/>
                </a:solidFill>
              </a:rPr>
              <a:t>Descriptors</a:t>
            </a:r>
            <a:r>
              <a:rPr lang="es-ES" dirty="0">
                <a:solidFill>
                  <a:schemeClr val="tx2"/>
                </a:solidFill>
              </a:rPr>
              <a:t> = </a:t>
            </a:r>
            <a:r>
              <a:rPr lang="es-ES" dirty="0" err="1">
                <a:solidFill>
                  <a:schemeClr val="tx2"/>
                </a:solidFill>
              </a:rPr>
              <a:t>Guide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for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Applicants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4" name="3 Cerrar llave"/>
          <p:cNvSpPr/>
          <p:nvPr/>
        </p:nvSpPr>
        <p:spPr>
          <a:xfrm>
            <a:off x="4882313" y="1340768"/>
            <a:ext cx="162272" cy="329296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errar llave"/>
          <p:cNvSpPr/>
          <p:nvPr/>
        </p:nvSpPr>
        <p:spPr>
          <a:xfrm>
            <a:off x="4922881" y="4725144"/>
            <a:ext cx="81136" cy="12009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Evaluation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Panels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Explosion 1 7"/>
          <p:cNvSpPr/>
          <p:nvPr/>
        </p:nvSpPr>
        <p:spPr>
          <a:xfrm>
            <a:off x="7380312" y="1844824"/>
            <a:ext cx="1380623" cy="88353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TextBox 8"/>
          <p:cNvSpPr txBox="1"/>
          <p:nvPr/>
        </p:nvSpPr>
        <p:spPr>
          <a:xfrm>
            <a:off x="7679316" y="2118889"/>
            <a:ext cx="1004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i="1" dirty="0">
                <a:solidFill>
                  <a:srgbClr val="FF0000"/>
                </a:solidFill>
              </a:rPr>
              <a:t>New for HE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71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umsplatzhalter 3"/>
          <p:cNvSpPr txBox="1">
            <a:spLocks noGrp="1"/>
          </p:cNvSpPr>
          <p:nvPr/>
        </p:nvSpPr>
        <p:spPr bwMode="auto">
          <a:xfrm>
            <a:off x="323850" y="115888"/>
            <a:ext cx="431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fr-FR" altLang="de-DE" sz="1000" b="0"/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468313" y="2060575"/>
            <a:ext cx="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23850" y="1772816"/>
            <a:ext cx="8347270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81000" indent="-3810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-285750" algn="just" eaLnBrk="1" hangingPunct="1">
              <a:lnSpc>
                <a:spcPct val="85000"/>
              </a:lnSpc>
              <a:spcBef>
                <a:spcPts val="24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de-DE" altLang="de-DE" dirty="0">
                <a:solidFill>
                  <a:schemeClr val="tx2"/>
                </a:solidFill>
                <a:latin typeface="+mj-lt"/>
              </a:rPr>
              <a:t>Balanced composition </a:t>
            </a:r>
            <a:r>
              <a:rPr lang="de-DE" altLang="de-DE" b="0" dirty="0">
                <a:solidFill>
                  <a:schemeClr val="tx2"/>
                </a:solidFill>
                <a:latin typeface="+mj-lt"/>
              </a:rPr>
              <a:t>with respect to skills, geographical diversity, gender, public-private sector balance</a:t>
            </a:r>
          </a:p>
          <a:p>
            <a:pPr indent="-285750" algn="just" eaLnBrk="1" hangingPunct="1">
              <a:lnSpc>
                <a:spcPct val="85000"/>
              </a:lnSpc>
              <a:spcBef>
                <a:spcPts val="24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de-DE" altLang="de-DE" dirty="0">
                <a:solidFill>
                  <a:schemeClr val="tx2"/>
                </a:solidFill>
                <a:latin typeface="+mj-lt"/>
              </a:rPr>
              <a:t>Rotation</a:t>
            </a:r>
            <a:r>
              <a:rPr lang="de-DE" altLang="de-DE" b="0" dirty="0">
                <a:solidFill>
                  <a:schemeClr val="tx2"/>
                </a:solidFill>
                <a:latin typeface="+mj-lt"/>
              </a:rPr>
              <a:t> of experts is ensured</a:t>
            </a:r>
          </a:p>
          <a:p>
            <a:pPr indent="-285750" algn="just" eaLnBrk="1" hangingPunct="1">
              <a:lnSpc>
                <a:spcPct val="85000"/>
              </a:lnSpc>
              <a:spcBef>
                <a:spcPts val="24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de-DE" altLang="de-DE" b="0" dirty="0">
                <a:solidFill>
                  <a:schemeClr val="tx2"/>
                </a:solidFill>
                <a:latin typeface="+mj-lt"/>
              </a:rPr>
              <a:t>experts are remotely briefed and sign a contract, including a </a:t>
            </a:r>
            <a:r>
              <a:rPr lang="de-DE" altLang="de-DE" dirty="0">
                <a:solidFill>
                  <a:schemeClr val="tx2"/>
                </a:solidFill>
                <a:latin typeface="+mj-lt"/>
              </a:rPr>
              <a:t>declaration of confidentiality &amp; absence of conflict of interest</a:t>
            </a:r>
          </a:p>
          <a:p>
            <a:pPr indent="-285750" algn="just" eaLnBrk="1" hangingPunct="1">
              <a:lnSpc>
                <a:spcPct val="85000"/>
              </a:lnSpc>
              <a:spcBef>
                <a:spcPts val="2400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de-DE" altLang="de-DE" b="0" dirty="0">
                <a:solidFill>
                  <a:schemeClr val="tx2"/>
                </a:solidFill>
                <a:latin typeface="+mj-lt"/>
              </a:rPr>
              <a:t>They evaluate the proposals </a:t>
            </a:r>
            <a:r>
              <a:rPr lang="de-DE" altLang="de-DE" b="0" dirty="0" err="1">
                <a:solidFill>
                  <a:schemeClr val="tx2"/>
                </a:solidFill>
                <a:latin typeface="+mj-lt"/>
              </a:rPr>
              <a:t>according</a:t>
            </a:r>
            <a:r>
              <a:rPr lang="de-DE" altLang="de-DE" b="0" dirty="0">
                <a:solidFill>
                  <a:schemeClr val="tx2"/>
                </a:solidFill>
                <a:latin typeface="+mj-lt"/>
              </a:rPr>
              <a:t> </a:t>
            </a:r>
            <a:r>
              <a:rPr lang="de-DE" altLang="de-DE" b="0" dirty="0" err="1">
                <a:solidFill>
                  <a:schemeClr val="tx2"/>
                </a:solidFill>
                <a:latin typeface="+mj-lt"/>
              </a:rPr>
              <a:t>to</a:t>
            </a:r>
            <a:r>
              <a:rPr lang="de-DE" altLang="de-DE" b="0" dirty="0">
                <a:solidFill>
                  <a:schemeClr val="tx2"/>
                </a:solidFill>
                <a:latin typeface="+mj-lt"/>
              </a:rPr>
              <a:t> </a:t>
            </a:r>
            <a:r>
              <a:rPr lang="de-DE" altLang="de-DE" dirty="0" err="1">
                <a:solidFill>
                  <a:schemeClr val="tx2"/>
                </a:solidFill>
                <a:latin typeface="+mj-lt"/>
              </a:rPr>
              <a:t>guiding</a:t>
            </a:r>
            <a:r>
              <a:rPr lang="de-DE" altLang="de-DE" dirty="0">
                <a:solidFill>
                  <a:schemeClr val="tx2"/>
                </a:solidFill>
                <a:latin typeface="+mj-lt"/>
              </a:rPr>
              <a:t> principles</a:t>
            </a:r>
            <a:endParaRPr lang="de-DE" altLang="de-DE" b="0" dirty="0">
              <a:solidFill>
                <a:schemeClr val="tx2"/>
              </a:solidFill>
              <a:latin typeface="+mj-lt"/>
            </a:endParaRPr>
          </a:p>
          <a:p>
            <a:pPr marL="95250" indent="0" algn="just" eaLnBrk="1" hangingPunct="1">
              <a:lnSpc>
                <a:spcPct val="85000"/>
              </a:lnSpc>
              <a:spcBef>
                <a:spcPts val="1200"/>
              </a:spcBef>
              <a:buClr>
                <a:schemeClr val="accent1"/>
              </a:buClr>
              <a:buSzPct val="100000"/>
              <a:defRPr/>
            </a:pPr>
            <a:endParaRPr lang="de-DE" altLang="de-DE" b="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23850" y="445911"/>
            <a:ext cx="8964487" cy="7589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Evaluators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/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Scientific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experts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08419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4</a:t>
            </a:fld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33523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umsplatzhalter 3"/>
          <p:cNvSpPr txBox="1">
            <a:spLocks noGrp="1"/>
          </p:cNvSpPr>
          <p:nvPr/>
        </p:nvSpPr>
        <p:spPr bwMode="auto">
          <a:xfrm>
            <a:off x="323850" y="115888"/>
            <a:ext cx="431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fr-FR" altLang="de-DE" sz="1000" b="0"/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468313" y="2060575"/>
            <a:ext cx="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23850" y="445911"/>
            <a:ext cx="8964487" cy="7589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</a:t>
            </a:r>
            <a:r>
              <a:rPr lang="lt-LT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ion work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08419" y="6492875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5</a:t>
            </a:fld>
            <a:endParaRPr lang="es-ES" sz="10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29759774"/>
              </p:ext>
            </p:extLst>
          </p:nvPr>
        </p:nvGraphicFramePr>
        <p:xfrm>
          <a:off x="611560" y="1052736"/>
          <a:ext cx="820891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5917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6</a:t>
            </a:fld>
            <a:endParaRPr lang="es-ES" sz="1000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Evaluation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Process</a:t>
            </a:r>
            <a:r>
              <a:rPr lang="lt-LT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- Actors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96752"/>
            <a:ext cx="8424936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F287D"/>
                </a:solidFill>
              </a:rPr>
              <a:t>REA Staff</a:t>
            </a:r>
            <a:endParaRPr lang="lt-LT" b="1" dirty="0">
              <a:solidFill>
                <a:srgbClr val="1F287D"/>
              </a:solidFill>
            </a:endParaRPr>
          </a:p>
          <a:p>
            <a:r>
              <a:rPr lang="en-US" dirty="0">
                <a:solidFill>
                  <a:srgbClr val="1F287D"/>
                </a:solidFill>
              </a:rPr>
              <a:t>with the support of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the Chair(s) and Vice-Chairs, are responsible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for managing the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evaluation process and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monitoring its progress.</a:t>
            </a:r>
            <a:endParaRPr lang="en-US" b="1" dirty="0">
              <a:solidFill>
                <a:srgbClr val="1F28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Eligibility/admissibility check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Proposal assignment on the basis of descriptors/keywords</a:t>
            </a:r>
            <a:endParaRPr lang="lt-LT" dirty="0">
              <a:solidFill>
                <a:srgbClr val="1F287D"/>
              </a:solidFill>
            </a:endParaRPr>
          </a:p>
          <a:p>
            <a:r>
              <a:rPr lang="en-US" b="1" dirty="0">
                <a:solidFill>
                  <a:srgbClr val="1F287D"/>
                </a:solidFill>
              </a:rPr>
              <a:t>Chair </a:t>
            </a:r>
            <a:r>
              <a:rPr lang="en-US" dirty="0">
                <a:solidFill>
                  <a:srgbClr val="1F287D"/>
                </a:solidFill>
              </a:rPr>
              <a:t>of a panel </a:t>
            </a:r>
            <a:endParaRPr lang="lt-LT" dirty="0">
              <a:solidFill>
                <a:srgbClr val="1F287D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assists the REA in the overall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management of the evaluation process</a:t>
            </a:r>
            <a:endParaRPr lang="lt-LT" dirty="0">
              <a:solidFill>
                <a:srgbClr val="1F287D"/>
              </a:solidFill>
            </a:endParaRPr>
          </a:p>
          <a:p>
            <a:r>
              <a:rPr lang="en-US" b="1" dirty="0">
                <a:solidFill>
                  <a:srgbClr val="1F287D"/>
                </a:solidFill>
              </a:rPr>
              <a:t>Vice-Chairs </a:t>
            </a:r>
            <a:endParaRPr lang="lt-LT" b="1" dirty="0">
              <a:solidFill>
                <a:srgbClr val="1F28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dirty="0">
                <a:solidFill>
                  <a:srgbClr val="1F287D"/>
                </a:solidFill>
              </a:rPr>
              <a:t>d</a:t>
            </a:r>
            <a:r>
              <a:rPr lang="en-US" dirty="0">
                <a:solidFill>
                  <a:srgbClr val="1F287D"/>
                </a:solidFill>
              </a:rPr>
              <a:t>o not evaluate proposals</a:t>
            </a:r>
            <a:endParaRPr lang="lt-LT" dirty="0">
              <a:solidFill>
                <a:srgbClr val="1F28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monitor the timely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submissions of the reports</a:t>
            </a:r>
            <a:endParaRPr lang="lt-LT" dirty="0">
              <a:solidFill>
                <a:srgbClr val="1F28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Quality check individual / consensus / evaluation summary reports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Participate in the central Panel Review/ranking by the Panel</a:t>
            </a:r>
            <a:endParaRPr lang="lt-LT" dirty="0">
              <a:solidFill>
                <a:srgbClr val="1F287D"/>
              </a:solidFill>
            </a:endParaRPr>
          </a:p>
          <a:p>
            <a:r>
              <a:rPr lang="en-US" b="1" dirty="0">
                <a:solidFill>
                  <a:srgbClr val="1F287D"/>
                </a:solidFill>
              </a:rPr>
              <a:t>Rapporteur</a:t>
            </a:r>
            <a:r>
              <a:rPr lang="lt-LT" b="1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is </a:t>
            </a:r>
            <a:r>
              <a:rPr lang="lt-LT" dirty="0">
                <a:solidFill>
                  <a:srgbClr val="1F287D"/>
                </a:solidFill>
              </a:rPr>
              <a:t>one of the Evaluators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responsible for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drafting and </a:t>
            </a:r>
            <a:r>
              <a:rPr lang="en-US" dirty="0" err="1">
                <a:solidFill>
                  <a:srgbClr val="1F287D"/>
                </a:solidFill>
              </a:rPr>
              <a:t>finalising</a:t>
            </a:r>
            <a:r>
              <a:rPr lang="en-US" dirty="0">
                <a:solidFill>
                  <a:srgbClr val="1F287D"/>
                </a:solidFill>
              </a:rPr>
              <a:t> the Consensus Report</a:t>
            </a: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rgbClr val="1F287D"/>
                </a:solidFill>
              </a:rPr>
              <a:t>Evaluator </a:t>
            </a:r>
            <a:r>
              <a:rPr lang="en-US" dirty="0">
                <a:solidFill>
                  <a:srgbClr val="1F287D"/>
                </a:solidFill>
              </a:rPr>
              <a:t>is responsible for drafting the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Individual Evaluation Report</a:t>
            </a:r>
            <a:endParaRPr lang="lt-LT" dirty="0">
              <a:solidFill>
                <a:srgbClr val="1F287D"/>
              </a:solidFill>
            </a:endParaRPr>
          </a:p>
          <a:p>
            <a:r>
              <a:rPr lang="en-US" b="1" dirty="0">
                <a:solidFill>
                  <a:srgbClr val="1F287D"/>
                </a:solidFill>
              </a:rPr>
              <a:t>Independent Observer </a:t>
            </a:r>
            <a:r>
              <a:rPr lang="en-US" dirty="0">
                <a:solidFill>
                  <a:srgbClr val="1F287D"/>
                </a:solidFill>
              </a:rPr>
              <a:t>is an independent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expert appointed by the REA </a:t>
            </a:r>
            <a:endParaRPr lang="lt-LT" dirty="0">
              <a:solidFill>
                <a:srgbClr val="1F28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follows,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observes and checks the entire evaluation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process and related procedures</a:t>
            </a:r>
            <a:endParaRPr lang="lt-LT" dirty="0">
              <a:solidFill>
                <a:srgbClr val="1F28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287D"/>
                </a:solidFill>
              </a:rPr>
              <a:t>give the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experts</a:t>
            </a:r>
            <a:r>
              <a:rPr lang="lt-LT" dirty="0">
                <a:solidFill>
                  <a:srgbClr val="1F287D"/>
                </a:solidFill>
              </a:rPr>
              <a:t>/REA</a:t>
            </a:r>
            <a:r>
              <a:rPr lang="en-US" dirty="0">
                <a:solidFill>
                  <a:srgbClr val="1F287D"/>
                </a:solidFill>
              </a:rPr>
              <a:t> advice for a quality and timely completion</a:t>
            </a:r>
            <a:r>
              <a:rPr lang="lt-LT" dirty="0">
                <a:solidFill>
                  <a:srgbClr val="1F287D"/>
                </a:solidFill>
              </a:rPr>
              <a:t> </a:t>
            </a:r>
            <a:r>
              <a:rPr lang="en-US" dirty="0">
                <a:solidFill>
                  <a:srgbClr val="1F287D"/>
                </a:solidFill>
              </a:rPr>
              <a:t>of the process</a:t>
            </a:r>
          </a:p>
        </p:txBody>
      </p:sp>
    </p:spTree>
    <p:extLst>
      <p:ext uri="{BB962C8B-B14F-4D97-AF65-F5344CB8AC3E}">
        <p14:creationId xmlns:p14="http://schemas.microsoft.com/office/powerpoint/2010/main" val="1452849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umsplatzhalter 3"/>
          <p:cNvSpPr txBox="1">
            <a:spLocks noGrp="1"/>
          </p:cNvSpPr>
          <p:nvPr/>
        </p:nvSpPr>
        <p:spPr bwMode="auto">
          <a:xfrm>
            <a:off x="323850" y="115888"/>
            <a:ext cx="431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fr-FR" altLang="de-DE" sz="1000" b="0"/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468313" y="2060575"/>
            <a:ext cx="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27514" y="2060575"/>
            <a:ext cx="84286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81000" indent="-3810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de-DE" sz="1800" b="0" dirty="0">
              <a:solidFill>
                <a:schemeClr val="tx2"/>
              </a:solidFill>
              <a:latin typeface="Arial" pitchFamily="-72" charset="0"/>
            </a:endParaRPr>
          </a:p>
          <a:p>
            <a:pPr marL="457200" lvl="1" indent="0" eaLnBrk="1" hangingPunct="1">
              <a:lnSpc>
                <a:spcPct val="85000"/>
              </a:lnSpc>
              <a:buClr>
                <a:schemeClr val="accent1"/>
              </a:buClr>
              <a:buSzPct val="100000"/>
              <a:defRPr/>
            </a:pPr>
            <a:r>
              <a:rPr lang="de-DE" altLang="de-DE" sz="1800" dirty="0">
                <a:solidFill>
                  <a:schemeClr val="accent1"/>
                </a:solidFill>
                <a:latin typeface="Arial" pitchFamily="-72" charset="0"/>
              </a:rPr>
              <a:t>		</a:t>
            </a:r>
            <a:endParaRPr lang="de-DE" sz="1800" b="0" dirty="0">
              <a:latin typeface="Arial" pitchFamily="-72" charset="0"/>
              <a:sym typeface="Wingdings" panose="05000000000000000000" pitchFamily="2" charset="2"/>
            </a:endParaRPr>
          </a:p>
          <a:p>
            <a:pPr marL="990600" lvl="1" indent="-533400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itchFamily="2" charset="2"/>
              <a:buChar char="Ø"/>
              <a:defRPr/>
            </a:pPr>
            <a:endParaRPr lang="de-DE" sz="1800" b="0" dirty="0">
              <a:latin typeface="Arial" pitchFamily="-72" charset="0"/>
              <a:sym typeface="Wingdings" panose="05000000000000000000" pitchFamily="2" charset="2"/>
            </a:endParaRPr>
          </a:p>
          <a:p>
            <a:pPr marL="990600" lvl="1" indent="-533400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itchFamily="2" charset="2"/>
              <a:buChar char="Ø"/>
              <a:defRPr/>
            </a:pPr>
            <a:endParaRPr lang="de-DE" sz="1800" b="0" dirty="0">
              <a:latin typeface="Arial" pitchFamily="-72" charset="0"/>
            </a:endParaRPr>
          </a:p>
          <a:p>
            <a:pPr marL="457200" lvl="1" indent="0" eaLnBrk="1" hangingPunct="1">
              <a:lnSpc>
                <a:spcPct val="85000"/>
              </a:lnSpc>
              <a:buClr>
                <a:schemeClr val="bg2">
                  <a:lumMod val="50000"/>
                </a:schemeClr>
              </a:buClr>
              <a:buSzPct val="100000"/>
              <a:defRPr/>
            </a:pPr>
            <a:endParaRPr lang="de-DE" sz="1600" b="0" dirty="0">
              <a:solidFill>
                <a:srgbClr val="707070"/>
              </a:solidFill>
              <a:latin typeface="Arial" pitchFamily="-72" charset="0"/>
            </a:endParaRPr>
          </a:p>
          <a:p>
            <a:pPr marL="990600" lvl="1" indent="-533400" eaLnBrk="1" hangingPunct="1">
              <a:lnSpc>
                <a:spcPct val="85000"/>
              </a:lnSpc>
              <a:buClr>
                <a:schemeClr val="bg2">
                  <a:lumMod val="50000"/>
                </a:schemeClr>
              </a:buClr>
              <a:buSzPct val="100000"/>
              <a:buFont typeface="Wingdings" pitchFamily="2" charset="2"/>
              <a:buChar char="Ø"/>
              <a:defRPr/>
            </a:pPr>
            <a:endParaRPr lang="de-DE" sz="1600" b="0" dirty="0">
              <a:solidFill>
                <a:srgbClr val="707070"/>
              </a:solidFill>
              <a:latin typeface="Arial" pitchFamily="-72" charset="0"/>
            </a:endParaRPr>
          </a:p>
          <a:p>
            <a:pPr marL="990600" lvl="1" indent="-533400" eaLnBrk="1" hangingPunct="1">
              <a:lnSpc>
                <a:spcPct val="85000"/>
              </a:lnSpc>
              <a:buClr>
                <a:schemeClr val="bg2">
                  <a:lumMod val="50000"/>
                </a:schemeClr>
              </a:buClr>
              <a:buSzPct val="100000"/>
              <a:buFont typeface="Wingdings" pitchFamily="2" charset="2"/>
              <a:buChar char="Ø"/>
              <a:defRPr/>
            </a:pPr>
            <a:endParaRPr lang="de-DE" sz="1600" b="0" dirty="0">
              <a:solidFill>
                <a:srgbClr val="707070"/>
              </a:solidFill>
              <a:latin typeface="Arial" pitchFamily="-72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79511" y="420688"/>
            <a:ext cx="8964487" cy="7589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sz="22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sz="22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Evaluation</a:t>
            </a:r>
            <a:r>
              <a:rPr lang="es-ES" sz="22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22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Process</a:t>
            </a:r>
            <a:r>
              <a:rPr lang="es-ES" sz="22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US" sz="22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Workflow</a:t>
            </a:r>
            <a:endParaRPr lang="es-ES" sz="2200" dirty="0">
              <a:solidFill>
                <a:schemeClr val="accent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7</a:t>
            </a:fld>
            <a:endParaRPr lang="es-ES" sz="1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705090"/>
              </p:ext>
            </p:extLst>
          </p:nvPr>
        </p:nvGraphicFramePr>
        <p:xfrm>
          <a:off x="897434" y="1052736"/>
          <a:ext cx="748883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3568" y="57332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F287D"/>
                </a:solidFill>
              </a:rPr>
              <a:t>SEP	- EC online tool</a:t>
            </a:r>
            <a:r>
              <a:rPr lang="lt-LT" sz="1600" dirty="0">
                <a:solidFill>
                  <a:srgbClr val="1F287D"/>
                </a:solidFill>
              </a:rPr>
              <a:t> for remote </a:t>
            </a:r>
            <a:r>
              <a:rPr lang="en-US" sz="1600" dirty="0">
                <a:solidFill>
                  <a:srgbClr val="1F287D"/>
                </a:solidFill>
              </a:rPr>
              <a:t>evaluation</a:t>
            </a:r>
          </a:p>
          <a:p>
            <a:r>
              <a:rPr lang="en-US" sz="1600" dirty="0">
                <a:solidFill>
                  <a:srgbClr val="1F287D"/>
                </a:solidFill>
              </a:rPr>
              <a:t>IER	- Individual Evaluation report</a:t>
            </a:r>
          </a:p>
          <a:p>
            <a:r>
              <a:rPr lang="en-US" sz="1600" dirty="0">
                <a:solidFill>
                  <a:srgbClr val="1F287D"/>
                </a:solidFill>
              </a:rPr>
              <a:t>CR	- Consensus Report</a:t>
            </a:r>
          </a:p>
        </p:txBody>
      </p:sp>
    </p:spTree>
    <p:extLst>
      <p:ext uri="{BB962C8B-B14F-4D97-AF65-F5344CB8AC3E}">
        <p14:creationId xmlns:p14="http://schemas.microsoft.com/office/powerpoint/2010/main" val="289463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8</a:t>
            </a:fld>
            <a:endParaRPr lang="es-ES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63" y="1293660"/>
            <a:ext cx="8004481" cy="501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1" y="221776"/>
            <a:ext cx="8964487" cy="758952"/>
          </a:xfrm>
        </p:spPr>
        <p:txBody>
          <a:bodyPr>
            <a:noAutofit/>
          </a:bodyPr>
          <a:lstStyle/>
          <a:p>
            <a:pPr algn="l"/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Evaluation</a:t>
            </a:r>
            <a:r>
              <a:rPr lang="es-ES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Process</a:t>
            </a:r>
            <a:r>
              <a:rPr lang="lt-LT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- Procedure</a:t>
            </a:r>
            <a:endParaRPr lang="es-ES" dirty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467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umsplatzhalter 3"/>
          <p:cNvSpPr txBox="1">
            <a:spLocks noGrp="1"/>
          </p:cNvSpPr>
          <p:nvPr/>
        </p:nvSpPr>
        <p:spPr bwMode="auto">
          <a:xfrm>
            <a:off x="323850" y="115888"/>
            <a:ext cx="431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endParaRPr lang="fr-FR" altLang="de-DE" sz="1000" b="0"/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468313" y="2060575"/>
            <a:ext cx="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333399"/>
              </a:buClr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  <a:p>
            <a:pPr algn="ctr" eaLnBrk="1" hangingPunct="1">
              <a:spcBef>
                <a:spcPct val="0"/>
              </a:spcBef>
            </a:pPr>
            <a:endParaRPr lang="de-DE" altLang="de-DE" b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68313" y="1916832"/>
            <a:ext cx="8428672" cy="498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81000" indent="-3810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987552" lvl="1" indent="-530352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en-US" b="0" dirty="0">
                <a:solidFill>
                  <a:schemeClr val="tx2"/>
                </a:solidFill>
                <a:latin typeface="Arial" pitchFamily="-72" charset="0"/>
              </a:rPr>
              <a:t>If </a:t>
            </a:r>
            <a:r>
              <a:rPr lang="lt-LT" b="0" dirty="0" smtClean="0">
                <a:solidFill>
                  <a:schemeClr val="tx2"/>
                </a:solidFill>
                <a:latin typeface="Arial" pitchFamily="-72" charset="0"/>
              </a:rPr>
              <a:t>there are </a:t>
            </a:r>
            <a:r>
              <a:rPr lang="en-US" b="0" dirty="0" smtClean="0">
                <a:solidFill>
                  <a:schemeClr val="tx2"/>
                </a:solidFill>
                <a:latin typeface="Arial" pitchFamily="-72" charset="0"/>
              </a:rPr>
              <a:t>ethics </a:t>
            </a:r>
            <a:r>
              <a:rPr lang="en-US" b="0" dirty="0">
                <a:solidFill>
                  <a:schemeClr val="tx2"/>
                </a:solidFill>
                <a:latin typeface="Arial" pitchFamily="-72" charset="0"/>
              </a:rPr>
              <a:t>issues </a:t>
            </a:r>
            <a:r>
              <a:rPr lang="en-US" b="0" dirty="0" smtClean="0">
                <a:solidFill>
                  <a:schemeClr val="tx2"/>
                </a:solidFill>
                <a:latin typeface="Arial" pitchFamily="-72" charset="0"/>
              </a:rPr>
              <a:t>in </a:t>
            </a:r>
            <a:r>
              <a:rPr lang="lt-LT" b="0" dirty="0" smtClean="0">
                <a:solidFill>
                  <a:schemeClr val="tx2"/>
                </a:solidFill>
                <a:latin typeface="Arial" pitchFamily="-72" charset="0"/>
              </a:rPr>
              <a:t>the proposal you </a:t>
            </a:r>
            <a:r>
              <a:rPr lang="en-US" b="0" dirty="0" smtClean="0">
                <a:solidFill>
                  <a:schemeClr val="tx2"/>
                </a:solidFill>
                <a:latin typeface="Arial" pitchFamily="-72" charset="0"/>
              </a:rPr>
              <a:t>must </a:t>
            </a:r>
            <a:r>
              <a:rPr lang="en-US" b="0" dirty="0">
                <a:solidFill>
                  <a:schemeClr val="tx2"/>
                </a:solidFill>
                <a:latin typeface="Arial" pitchFamily="-72" charset="0"/>
              </a:rPr>
              <a:t>submit ethics </a:t>
            </a:r>
            <a:r>
              <a:rPr lang="en-US" dirty="0">
                <a:solidFill>
                  <a:schemeClr val="tx2"/>
                </a:solidFill>
                <a:latin typeface="Arial" pitchFamily="-72" charset="0"/>
              </a:rPr>
              <a:t>self</a:t>
            </a:r>
            <a:r>
              <a:rPr lang="lt-LT" dirty="0">
                <a:solidFill>
                  <a:schemeClr val="tx2"/>
                </a:solidFill>
                <a:latin typeface="Arial" pitchFamily="-72" charset="0"/>
              </a:rPr>
              <a:t>-</a:t>
            </a:r>
            <a:r>
              <a:rPr lang="en-US" dirty="0" smtClean="0">
                <a:solidFill>
                  <a:schemeClr val="tx2"/>
                </a:solidFill>
                <a:latin typeface="Arial" pitchFamily="-72" charset="0"/>
              </a:rPr>
              <a:t>assessment</a:t>
            </a:r>
            <a:r>
              <a:rPr lang="en-US" b="0" dirty="0" smtClean="0">
                <a:solidFill>
                  <a:schemeClr val="tx2"/>
                </a:solidFill>
                <a:latin typeface="Arial" pitchFamily="-72" charset="0"/>
              </a:rPr>
              <a:t>:</a:t>
            </a:r>
            <a:endParaRPr lang="en-US" b="0" dirty="0">
              <a:solidFill>
                <a:schemeClr val="tx2"/>
              </a:solidFill>
              <a:latin typeface="Arial" pitchFamily="-72" charset="0"/>
            </a:endParaRPr>
          </a:p>
          <a:p>
            <a:pPr marL="1387602" lvl="2" indent="-530352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1800" b="0" dirty="0">
                <a:solidFill>
                  <a:schemeClr val="tx2"/>
                </a:solidFill>
                <a:latin typeface="Arial" pitchFamily="-72" charset="0"/>
              </a:rPr>
              <a:t>Description of national legal and ethics requirements</a:t>
            </a:r>
          </a:p>
          <a:p>
            <a:pPr marL="1387602" lvl="2" indent="-530352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1800" b="0" dirty="0">
                <a:solidFill>
                  <a:schemeClr val="tx2"/>
                </a:solidFill>
                <a:latin typeface="Arial" pitchFamily="-72" charset="0"/>
              </a:rPr>
              <a:t>Explain the issues mentioned in particular:</a:t>
            </a:r>
          </a:p>
          <a:p>
            <a:pPr marL="1844802" lvl="3" indent="-530352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b="0" dirty="0">
                <a:solidFill>
                  <a:schemeClr val="tx2"/>
                </a:solidFill>
                <a:latin typeface="Arial" pitchFamily="-72" charset="0"/>
              </a:rPr>
              <a:t>Research objectives (e.g. study of vulnerable populations, dual use…)</a:t>
            </a:r>
          </a:p>
          <a:p>
            <a:pPr marL="1844802" lvl="3" indent="-530352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b="0" dirty="0">
                <a:solidFill>
                  <a:schemeClr val="tx2"/>
                </a:solidFill>
                <a:latin typeface="Arial" pitchFamily="-72" charset="0"/>
              </a:rPr>
              <a:t>Research methodology (e.g. clinical trials, involvement of children…)</a:t>
            </a:r>
          </a:p>
          <a:p>
            <a:pPr marL="1844802" lvl="3" indent="-530352" eaLnBrk="1" hangingPunct="1">
              <a:lnSpc>
                <a:spcPct val="85000"/>
              </a:lnSpc>
              <a:spcAft>
                <a:spcPts val="1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b="0" dirty="0">
                <a:solidFill>
                  <a:schemeClr val="tx2"/>
                </a:solidFill>
                <a:latin typeface="Arial" pitchFamily="-72" charset="0"/>
              </a:rPr>
              <a:t>The potential impact of the research (e.g. dual use issues, environmental damage...)</a:t>
            </a:r>
            <a:endParaRPr lang="lt-LT" sz="1600" b="0" dirty="0">
              <a:solidFill>
                <a:schemeClr val="tx2"/>
              </a:solidFill>
              <a:latin typeface="Arial" pitchFamily="-72" charset="0"/>
            </a:endParaRPr>
          </a:p>
          <a:p>
            <a:pPr marL="990600" lvl="1" indent="-533400" eaLnBrk="1" hangingPunct="1">
              <a:lnSpc>
                <a:spcPct val="85000"/>
              </a:lnSpc>
              <a:spcAft>
                <a:spcPts val="1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lt-LT" b="0" dirty="0">
                <a:solidFill>
                  <a:schemeClr val="tx2"/>
                </a:solidFill>
                <a:latin typeface="Arial" pitchFamily="-72" charset="0"/>
              </a:rPr>
              <a:t>Scientific experts do not comment on ethics</a:t>
            </a:r>
          </a:p>
          <a:p>
            <a:pPr marL="990600" lvl="1" indent="-533400" eaLnBrk="1" hangingPunct="1">
              <a:lnSpc>
                <a:spcPct val="85000"/>
              </a:lnSpc>
              <a:spcAft>
                <a:spcPts val="1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de-DE" b="0" dirty="0">
                <a:solidFill>
                  <a:schemeClr val="tx2"/>
                </a:solidFill>
                <a:latin typeface="Arial" pitchFamily="-72" charset="0"/>
                <a:sym typeface="Wingdings" panose="05000000000000000000" pitchFamily="2" charset="2"/>
              </a:rPr>
              <a:t>Ethics screening for proposals in main or reserve list</a:t>
            </a:r>
            <a:endParaRPr lang="lt-LT" b="0" dirty="0">
              <a:solidFill>
                <a:schemeClr val="tx2"/>
              </a:solidFill>
              <a:latin typeface="Arial" pitchFamily="-72" charset="0"/>
              <a:sym typeface="Wingdings" panose="05000000000000000000" pitchFamily="2" charset="2"/>
            </a:endParaRPr>
          </a:p>
          <a:p>
            <a:pPr marL="990600" lvl="1" indent="-533400" eaLnBrk="1" hangingPunct="1">
              <a:lnSpc>
                <a:spcPct val="85000"/>
              </a:lnSpc>
              <a:spcAft>
                <a:spcPts val="1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de-DE" b="0" dirty="0">
                <a:solidFill>
                  <a:schemeClr val="tx2"/>
                </a:solidFill>
                <a:latin typeface="Arial" pitchFamily="-72" charset="0"/>
                <a:sym typeface="Wingdings" panose="05000000000000000000" pitchFamily="2" charset="2"/>
              </a:rPr>
              <a:t>Ethics experts, briefed by REA</a:t>
            </a:r>
          </a:p>
          <a:p>
            <a:pPr marL="990600" lvl="1" indent="-533400" eaLnBrk="1" hangingPunct="1">
              <a:lnSpc>
                <a:spcPct val="85000"/>
              </a:lnSpc>
              <a:spcAft>
                <a:spcPts val="1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v"/>
              <a:defRPr/>
            </a:pPr>
            <a:r>
              <a:rPr lang="lt-LT" b="0" dirty="0">
                <a:solidFill>
                  <a:schemeClr val="tx2"/>
                </a:solidFill>
                <a:latin typeface="Arial" pitchFamily="-72" charset="0"/>
                <a:sym typeface="Wingdings" panose="05000000000000000000" pitchFamily="2" charset="2"/>
              </a:rPr>
              <a:t>F</a:t>
            </a:r>
            <a:r>
              <a:rPr lang="de-DE" b="0" dirty="0">
                <a:solidFill>
                  <a:schemeClr val="tx2"/>
                </a:solidFill>
                <a:latin typeface="Arial" pitchFamily="-72" charset="0"/>
                <a:sym typeface="Wingdings" panose="05000000000000000000" pitchFamily="2" charset="2"/>
              </a:rPr>
              <a:t>ully remote </a:t>
            </a:r>
          </a:p>
          <a:p>
            <a:pPr marL="457200" lvl="1" indent="0" eaLnBrk="1" hangingPunct="1">
              <a:lnSpc>
                <a:spcPct val="85000"/>
              </a:lnSpc>
              <a:buClr>
                <a:schemeClr val="accent1"/>
              </a:buClr>
              <a:buSzPct val="100000"/>
              <a:defRPr/>
            </a:pPr>
            <a:r>
              <a:rPr lang="de-DE" altLang="de-DE" sz="1800" dirty="0">
                <a:solidFill>
                  <a:schemeClr val="accent1"/>
                </a:solidFill>
                <a:latin typeface="Arial" pitchFamily="-72" charset="0"/>
              </a:rPr>
              <a:t>		</a:t>
            </a:r>
            <a:endParaRPr lang="de-DE" sz="1800" b="0" dirty="0">
              <a:latin typeface="Arial" pitchFamily="-72" charset="0"/>
              <a:sym typeface="Wingdings" panose="05000000000000000000" pitchFamily="2" charset="2"/>
            </a:endParaRPr>
          </a:p>
          <a:p>
            <a:pPr marL="457200" lvl="1" indent="0" eaLnBrk="1" hangingPunct="1">
              <a:lnSpc>
                <a:spcPct val="85000"/>
              </a:lnSpc>
              <a:buClr>
                <a:schemeClr val="accent1"/>
              </a:buClr>
              <a:buSzPct val="100000"/>
              <a:defRPr/>
            </a:pPr>
            <a:endParaRPr lang="de-DE" sz="1800" b="0" dirty="0">
              <a:latin typeface="Arial" pitchFamily="-72" charset="0"/>
              <a:sym typeface="Wingdings" panose="05000000000000000000" pitchFamily="2" charset="2"/>
            </a:endParaRPr>
          </a:p>
          <a:p>
            <a:pPr marL="990600" lvl="1" indent="-533400" eaLnBrk="1" hangingPunct="1">
              <a:lnSpc>
                <a:spcPct val="85000"/>
              </a:lnSpc>
              <a:buClr>
                <a:schemeClr val="accent1"/>
              </a:buClr>
              <a:buSzPct val="100000"/>
              <a:buFont typeface="Wingdings" pitchFamily="2" charset="2"/>
              <a:buChar char="Ø"/>
              <a:defRPr/>
            </a:pPr>
            <a:endParaRPr lang="de-DE" sz="1800" b="0" dirty="0">
              <a:latin typeface="Arial" pitchFamily="-72" charset="0"/>
            </a:endParaRPr>
          </a:p>
          <a:p>
            <a:pPr marL="457200" lvl="1" indent="0" eaLnBrk="1" hangingPunct="1">
              <a:lnSpc>
                <a:spcPct val="85000"/>
              </a:lnSpc>
              <a:buClr>
                <a:schemeClr val="bg2">
                  <a:lumMod val="50000"/>
                </a:schemeClr>
              </a:buClr>
              <a:buSzPct val="100000"/>
              <a:defRPr/>
            </a:pPr>
            <a:endParaRPr lang="de-DE" sz="1600" b="0" dirty="0">
              <a:solidFill>
                <a:srgbClr val="707070"/>
              </a:solidFill>
              <a:latin typeface="Arial" pitchFamily="-72" charset="0"/>
            </a:endParaRPr>
          </a:p>
          <a:p>
            <a:pPr marL="990600" lvl="1" indent="-533400" eaLnBrk="1" hangingPunct="1">
              <a:lnSpc>
                <a:spcPct val="85000"/>
              </a:lnSpc>
              <a:buClr>
                <a:schemeClr val="bg2">
                  <a:lumMod val="50000"/>
                </a:schemeClr>
              </a:buClr>
              <a:buSzPct val="100000"/>
              <a:buFont typeface="Wingdings" pitchFamily="2" charset="2"/>
              <a:buChar char="Ø"/>
              <a:defRPr/>
            </a:pPr>
            <a:endParaRPr lang="de-DE" sz="1600" b="0" dirty="0">
              <a:solidFill>
                <a:srgbClr val="707070"/>
              </a:solidFill>
              <a:latin typeface="Arial" pitchFamily="-72" charset="0"/>
            </a:endParaRPr>
          </a:p>
          <a:p>
            <a:pPr marL="990600" lvl="1" indent="-533400" eaLnBrk="1" hangingPunct="1">
              <a:lnSpc>
                <a:spcPct val="85000"/>
              </a:lnSpc>
              <a:buClr>
                <a:schemeClr val="bg2">
                  <a:lumMod val="50000"/>
                </a:schemeClr>
              </a:buClr>
              <a:buSzPct val="100000"/>
              <a:buFont typeface="Wingdings" pitchFamily="2" charset="2"/>
              <a:buChar char="Ø"/>
              <a:defRPr/>
            </a:pPr>
            <a:endParaRPr lang="de-DE" sz="1600" b="0" dirty="0">
              <a:solidFill>
                <a:srgbClr val="707070"/>
              </a:solidFill>
              <a:latin typeface="Arial" pitchFamily="-72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79511" y="420688"/>
            <a:ext cx="8964487" cy="7589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sz="22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     </a:t>
            </a:r>
            <a:r>
              <a:rPr lang="es-ES" sz="22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Ethics</a:t>
            </a:r>
            <a:r>
              <a:rPr lang="es-ES" sz="2200" dirty="0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2200" dirty="0" err="1">
                <a:solidFill>
                  <a:schemeClr val="tx2"/>
                </a:solidFill>
                <a:latin typeface="+mj-lt"/>
                <a:ea typeface="Verdana" pitchFamily="34" charset="0"/>
                <a:cs typeface="Verdana" pitchFamily="34" charset="0"/>
              </a:rPr>
              <a:t>review</a:t>
            </a:r>
            <a:endParaRPr lang="es-ES" sz="2200" dirty="0">
              <a:solidFill>
                <a:schemeClr val="accent2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1090" y="650186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z="1000" smtClean="0"/>
              <a:pPr/>
              <a:t>9</a:t>
            </a:fld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63736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2630</Words>
  <Application>Microsoft Office PowerPoint</Application>
  <PresentationFormat>On-screen Show (4:3)</PresentationFormat>
  <Paragraphs>521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 Unicode MS</vt:lpstr>
      <vt:lpstr>MS PGothic</vt:lpstr>
      <vt:lpstr>Arial</vt:lpstr>
      <vt:lpstr>Calibri</vt:lpstr>
      <vt:lpstr>Cambria</vt:lpstr>
      <vt:lpstr>MetaCorr</vt:lpstr>
      <vt:lpstr>Symbol</vt:lpstr>
      <vt:lpstr>Verdana</vt:lpstr>
      <vt:lpstr>Wingdings</vt:lpstr>
      <vt:lpstr>Motyw pakietu Office</vt:lpstr>
      <vt:lpstr>1_Motyw pakietu Office</vt:lpstr>
      <vt:lpstr>Projekt niestandardowy</vt:lpstr>
      <vt:lpstr>Marie Skłodowska-Curie Actions  PF – Postdoctoral Fellowhips How are projects evaluated?   </vt:lpstr>
      <vt:lpstr>PowerPoint Presentation</vt:lpstr>
      <vt:lpstr>      Evaluation Panels</vt:lpstr>
      <vt:lpstr>PowerPoint Presentation</vt:lpstr>
      <vt:lpstr>PowerPoint Presentation</vt:lpstr>
      <vt:lpstr>      Evaluation Process - Actors</vt:lpstr>
      <vt:lpstr>PowerPoint Presentation</vt:lpstr>
      <vt:lpstr>      Evaluation Process - Procedure</vt:lpstr>
      <vt:lpstr>PowerPoint Presentation</vt:lpstr>
      <vt:lpstr>PowerPoint Presentation</vt:lpstr>
      <vt:lpstr>      How are IF proposals scored?</vt:lpstr>
      <vt:lpstr>      Award Criteria</vt:lpstr>
      <vt:lpstr>PowerPoint Presentation</vt:lpstr>
      <vt:lpstr>and more to be addressed… Responsible Research and Innovation</vt:lpstr>
      <vt:lpstr>      Some Data: IF-EF    2014 - 2019 funded projects </vt:lpstr>
      <vt:lpstr>      Some Data: IF-GF  2014 - 2019 funded projects</vt:lpstr>
      <vt:lpstr>      Some Data: European Fellowships Cut-Off Scores</vt:lpstr>
      <vt:lpstr>      Some Data: Global Fellowships Cut-Off Scores</vt:lpstr>
      <vt:lpstr>PowerPoint Presentation</vt:lpstr>
      <vt:lpstr>Thank 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AWiśniewska</dc:creator>
  <cp:lastModifiedBy>Viktoras Mongirdas</cp:lastModifiedBy>
  <cp:revision>269</cp:revision>
  <dcterms:created xsi:type="dcterms:W3CDTF">2018-04-08T12:46:38Z</dcterms:created>
  <dcterms:modified xsi:type="dcterms:W3CDTF">2021-06-07T07:49:09Z</dcterms:modified>
</cp:coreProperties>
</file>